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71" r:id="rId4"/>
    <p:sldId id="272" r:id="rId5"/>
    <p:sldId id="258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81685-7356-4B61-916E-6823554D1368}" v="204" dt="2023-01-20T03:07:57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78" d="100"/>
          <a:sy n="78" d="100"/>
        </p:scale>
        <p:origin x="651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7BE81685-7356-4B61-916E-6823554D1368}"/>
    <pc:docChg chg="modSld">
      <pc:chgData name="Michael Kuniega" userId="999f7fd1-0dc3-4cba-81fd-6a42a8d75a98" providerId="ADAL" clId="{7BE81685-7356-4B61-916E-6823554D1368}" dt="2023-01-20T03:07:57.736" v="1109"/>
      <pc:docMkLst>
        <pc:docMk/>
      </pc:docMkLst>
      <pc:sldChg chg="addSp delSp modSp mod">
        <pc:chgData name="Michael Kuniega" userId="999f7fd1-0dc3-4cba-81fd-6a42a8d75a98" providerId="ADAL" clId="{7BE81685-7356-4B61-916E-6823554D1368}" dt="2023-01-20T02:45:31.987" v="310"/>
        <pc:sldMkLst>
          <pc:docMk/>
          <pc:sldMk cId="2614645733" sldId="258"/>
        </pc:sldMkLst>
        <pc:grpChg chg="del mod">
          <ac:chgData name="Michael Kuniega" userId="999f7fd1-0dc3-4cba-81fd-6a42a8d75a98" providerId="ADAL" clId="{7BE81685-7356-4B61-916E-6823554D1368}" dt="2023-01-20T02:41:06.344" v="14"/>
          <ac:grpSpMkLst>
            <pc:docMk/>
            <pc:sldMk cId="2614645733" sldId="258"/>
            <ac:grpSpMk id="11" creationId="{B415B9F3-9959-8F4A-C03E-0BA4FBECB4D0}"/>
          </ac:grpSpMkLst>
        </pc:grpChg>
        <pc:grpChg chg="del mod">
          <ac:chgData name="Michael Kuniega" userId="999f7fd1-0dc3-4cba-81fd-6a42a8d75a98" providerId="ADAL" clId="{7BE81685-7356-4B61-916E-6823554D1368}" dt="2023-01-20T02:41:24.546" v="37"/>
          <ac:grpSpMkLst>
            <pc:docMk/>
            <pc:sldMk cId="2614645733" sldId="258"/>
            <ac:grpSpMk id="17" creationId="{0E9FF8A4-5DDA-B4E2-8FDC-1BC34E1AF2BF}"/>
          </ac:grpSpMkLst>
        </pc:grpChg>
        <pc:grpChg chg="del mod">
          <ac:chgData name="Michael Kuniega" userId="999f7fd1-0dc3-4cba-81fd-6a42a8d75a98" providerId="ADAL" clId="{7BE81685-7356-4B61-916E-6823554D1368}" dt="2023-01-20T02:41:13.358" v="22"/>
          <ac:grpSpMkLst>
            <pc:docMk/>
            <pc:sldMk cId="2614645733" sldId="258"/>
            <ac:grpSpMk id="23" creationId="{3CE90160-9B8B-506F-E651-5AC4594510BD}"/>
          </ac:grpSpMkLst>
        </pc:grpChg>
        <pc:grpChg chg="del mod">
          <ac:chgData name="Michael Kuniega" userId="999f7fd1-0dc3-4cba-81fd-6a42a8d75a98" providerId="ADAL" clId="{7BE81685-7356-4B61-916E-6823554D1368}" dt="2023-01-20T02:41:24.546" v="37"/>
          <ac:grpSpMkLst>
            <pc:docMk/>
            <pc:sldMk cId="2614645733" sldId="258"/>
            <ac:grpSpMk id="25" creationId="{45F6D601-78B2-2512-0E7D-35F5AF715803}"/>
          </ac:grpSpMkLst>
        </pc:grpChg>
        <pc:grpChg chg="del mod">
          <ac:chgData name="Michael Kuniega" userId="999f7fd1-0dc3-4cba-81fd-6a42a8d75a98" providerId="ADAL" clId="{7BE81685-7356-4B61-916E-6823554D1368}" dt="2023-01-20T02:42:27.733" v="110"/>
          <ac:grpSpMkLst>
            <pc:docMk/>
            <pc:sldMk cId="2614645733" sldId="258"/>
            <ac:grpSpMk id="40" creationId="{16F2D422-488B-9DCB-A3EE-0BC79D4D4A70}"/>
          </ac:grpSpMkLst>
        </pc:grpChg>
        <pc:grpChg chg="mod">
          <ac:chgData name="Michael Kuniega" userId="999f7fd1-0dc3-4cba-81fd-6a42a8d75a98" providerId="ADAL" clId="{7BE81685-7356-4B61-916E-6823554D1368}" dt="2023-01-20T02:41:33.864" v="49"/>
          <ac:grpSpMkLst>
            <pc:docMk/>
            <pc:sldMk cId="2614645733" sldId="258"/>
            <ac:grpSpMk id="52" creationId="{ED1FFFFD-A664-84E3-4E00-7E256AA91E1C}"/>
          </ac:grpSpMkLst>
        </pc:grpChg>
        <pc:grpChg chg="mod">
          <ac:chgData name="Michael Kuniega" userId="999f7fd1-0dc3-4cba-81fd-6a42a8d75a98" providerId="ADAL" clId="{7BE81685-7356-4B61-916E-6823554D1368}" dt="2023-01-20T02:41:36.208" v="53"/>
          <ac:grpSpMkLst>
            <pc:docMk/>
            <pc:sldMk cId="2614645733" sldId="258"/>
            <ac:grpSpMk id="56" creationId="{F4FD53DE-09D3-BD9F-39BD-79D29BE77CA6}"/>
          </ac:grpSpMkLst>
        </pc:grpChg>
        <pc:grpChg chg="del mod">
          <ac:chgData name="Michael Kuniega" userId="999f7fd1-0dc3-4cba-81fd-6a42a8d75a98" providerId="ADAL" clId="{7BE81685-7356-4B61-916E-6823554D1368}" dt="2023-01-20T02:41:49.502" v="68"/>
          <ac:grpSpMkLst>
            <pc:docMk/>
            <pc:sldMk cId="2614645733" sldId="258"/>
            <ac:grpSpMk id="65" creationId="{1BFD050C-EDD0-3AD4-1894-423C88AB9D12}"/>
          </ac:grpSpMkLst>
        </pc:grpChg>
        <pc:grpChg chg="mod">
          <ac:chgData name="Michael Kuniega" userId="999f7fd1-0dc3-4cba-81fd-6a42a8d75a98" providerId="ADAL" clId="{7BE81685-7356-4B61-916E-6823554D1368}" dt="2023-01-20T02:41:49.502" v="68"/>
          <ac:grpSpMkLst>
            <pc:docMk/>
            <pc:sldMk cId="2614645733" sldId="258"/>
            <ac:grpSpMk id="71" creationId="{E987BC49-7922-21CF-E837-AA3A388C3314}"/>
          </ac:grpSpMkLst>
        </pc:grpChg>
        <pc:grpChg chg="mod">
          <ac:chgData name="Michael Kuniega" userId="999f7fd1-0dc3-4cba-81fd-6a42a8d75a98" providerId="ADAL" clId="{7BE81685-7356-4B61-916E-6823554D1368}" dt="2023-01-20T02:41:58.114" v="81"/>
          <ac:grpSpMkLst>
            <pc:docMk/>
            <pc:sldMk cId="2614645733" sldId="258"/>
            <ac:grpSpMk id="84" creationId="{31D8FB25-FBAB-2B9F-3A36-48EB887761D5}"/>
          </ac:grpSpMkLst>
        </pc:grpChg>
        <pc:grpChg chg="del mod">
          <ac:chgData name="Michael Kuniega" userId="999f7fd1-0dc3-4cba-81fd-6a42a8d75a98" providerId="ADAL" clId="{7BE81685-7356-4B61-916E-6823554D1368}" dt="2023-01-20T02:42:27.733" v="110"/>
          <ac:grpSpMkLst>
            <pc:docMk/>
            <pc:sldMk cId="2614645733" sldId="258"/>
            <ac:grpSpMk id="109" creationId="{BBEB49C9-4366-2938-0204-F545F3159E63}"/>
          </ac:grpSpMkLst>
        </pc:grpChg>
        <pc:grpChg chg="del mod">
          <ac:chgData name="Michael Kuniega" userId="999f7fd1-0dc3-4cba-81fd-6a42a8d75a98" providerId="ADAL" clId="{7BE81685-7356-4B61-916E-6823554D1368}" dt="2023-01-20T02:42:30.208" v="114"/>
          <ac:grpSpMkLst>
            <pc:docMk/>
            <pc:sldMk cId="2614645733" sldId="258"/>
            <ac:grpSpMk id="113" creationId="{59A03C6F-923B-D87C-765E-1546438E744A}"/>
          </ac:grpSpMkLst>
        </pc:grpChg>
        <pc:grpChg chg="del mod">
          <ac:chgData name="Michael Kuniega" userId="999f7fd1-0dc3-4cba-81fd-6a42a8d75a98" providerId="ADAL" clId="{7BE81685-7356-4B61-916E-6823554D1368}" dt="2023-01-20T02:42:41.772" v="133"/>
          <ac:grpSpMkLst>
            <pc:docMk/>
            <pc:sldMk cId="2614645733" sldId="258"/>
            <ac:grpSpMk id="117" creationId="{EB7C8610-3618-7BEF-EA9B-4F7698904329}"/>
          </ac:grpSpMkLst>
        </pc:grpChg>
        <pc:grpChg chg="del mod">
          <ac:chgData name="Michael Kuniega" userId="999f7fd1-0dc3-4cba-81fd-6a42a8d75a98" providerId="ADAL" clId="{7BE81685-7356-4B61-916E-6823554D1368}" dt="2023-01-20T02:42:41.772" v="133"/>
          <ac:grpSpMkLst>
            <pc:docMk/>
            <pc:sldMk cId="2614645733" sldId="258"/>
            <ac:grpSpMk id="136" creationId="{61347E36-07E5-28AE-0F45-765C7FAE3652}"/>
          </ac:grpSpMkLst>
        </pc:grpChg>
        <pc:grpChg chg="del mod">
          <ac:chgData name="Michael Kuniega" userId="999f7fd1-0dc3-4cba-81fd-6a42a8d75a98" providerId="ADAL" clId="{7BE81685-7356-4B61-916E-6823554D1368}" dt="2023-01-20T02:42:43.430" v="136"/>
          <ac:grpSpMkLst>
            <pc:docMk/>
            <pc:sldMk cId="2614645733" sldId="258"/>
            <ac:grpSpMk id="137" creationId="{3A1BE152-F136-9E1F-64A1-4B3E70CBED97}"/>
          </ac:grpSpMkLst>
        </pc:grpChg>
        <pc:grpChg chg="del mod">
          <ac:chgData name="Michael Kuniega" userId="999f7fd1-0dc3-4cba-81fd-6a42a8d75a98" providerId="ADAL" clId="{7BE81685-7356-4B61-916E-6823554D1368}" dt="2023-01-20T02:43:46.221" v="228"/>
          <ac:grpSpMkLst>
            <pc:docMk/>
            <pc:sldMk cId="2614645733" sldId="258"/>
            <ac:grpSpMk id="140" creationId="{8D0A4E23-7EB6-C67B-1204-5212CB5636F7}"/>
          </ac:grpSpMkLst>
        </pc:grpChg>
        <pc:grpChg chg="del mod">
          <ac:chgData name="Michael Kuniega" userId="999f7fd1-0dc3-4cba-81fd-6a42a8d75a98" providerId="ADAL" clId="{7BE81685-7356-4B61-916E-6823554D1368}" dt="2023-01-20T02:42:53.871" v="155"/>
          <ac:grpSpMkLst>
            <pc:docMk/>
            <pc:sldMk cId="2614645733" sldId="258"/>
            <ac:grpSpMk id="152" creationId="{DC6BD950-336B-A97C-77D4-AC974F2685E3}"/>
          </ac:grpSpMkLst>
        </pc:grpChg>
        <pc:grpChg chg="del mod">
          <ac:chgData name="Michael Kuniega" userId="999f7fd1-0dc3-4cba-81fd-6a42a8d75a98" providerId="ADAL" clId="{7BE81685-7356-4B61-916E-6823554D1368}" dt="2023-01-20T02:43:01.336" v="167"/>
          <ac:grpSpMkLst>
            <pc:docMk/>
            <pc:sldMk cId="2614645733" sldId="258"/>
            <ac:grpSpMk id="159" creationId="{9D4090FB-8241-259C-EAC0-5E7356F386EA}"/>
          </ac:grpSpMkLst>
        </pc:grpChg>
        <pc:grpChg chg="del mod">
          <ac:chgData name="Michael Kuniega" userId="999f7fd1-0dc3-4cba-81fd-6a42a8d75a98" providerId="ADAL" clId="{7BE81685-7356-4B61-916E-6823554D1368}" dt="2023-01-20T02:43:03.951" v="171"/>
          <ac:grpSpMkLst>
            <pc:docMk/>
            <pc:sldMk cId="2614645733" sldId="258"/>
            <ac:grpSpMk id="171" creationId="{FB4EB760-C847-C445-85C1-753D45A087C1}"/>
          </ac:grpSpMkLst>
        </pc:grpChg>
        <pc:grpChg chg="del mod">
          <ac:chgData name="Michael Kuniega" userId="999f7fd1-0dc3-4cba-81fd-6a42a8d75a98" providerId="ADAL" clId="{7BE81685-7356-4B61-916E-6823554D1368}" dt="2023-01-20T02:43:46.221" v="228"/>
          <ac:grpSpMkLst>
            <pc:docMk/>
            <pc:sldMk cId="2614645733" sldId="258"/>
            <ac:grpSpMk id="175" creationId="{6C0EFF5D-2862-4F38-9723-9792FE04D48C}"/>
          </ac:grpSpMkLst>
        </pc:grpChg>
        <pc:grpChg chg="del mod">
          <ac:chgData name="Michael Kuniega" userId="999f7fd1-0dc3-4cba-81fd-6a42a8d75a98" providerId="ADAL" clId="{7BE81685-7356-4B61-916E-6823554D1368}" dt="2023-01-20T02:43:33.736" v="207"/>
          <ac:grpSpMkLst>
            <pc:docMk/>
            <pc:sldMk cId="2614645733" sldId="258"/>
            <ac:grpSpMk id="193" creationId="{687F4287-A5E0-1E5C-FC7D-BF7EDB5E304D}"/>
          </ac:grpSpMkLst>
        </pc:grpChg>
        <pc:grpChg chg="del mod">
          <ac:chgData name="Michael Kuniega" userId="999f7fd1-0dc3-4cba-81fd-6a42a8d75a98" providerId="ADAL" clId="{7BE81685-7356-4B61-916E-6823554D1368}" dt="2023-01-20T02:43:33.736" v="207"/>
          <ac:grpSpMkLst>
            <pc:docMk/>
            <pc:sldMk cId="2614645733" sldId="258"/>
            <ac:grpSpMk id="201" creationId="{3E99D3AA-4CA0-12D1-98D5-70DA586F2B5E}"/>
          </ac:grpSpMkLst>
        </pc:grpChg>
        <pc:grpChg chg="del mod">
          <ac:chgData name="Michael Kuniega" userId="999f7fd1-0dc3-4cba-81fd-6a42a8d75a98" providerId="ADAL" clId="{7BE81685-7356-4B61-916E-6823554D1368}" dt="2023-01-20T02:43:46.221" v="228"/>
          <ac:grpSpMkLst>
            <pc:docMk/>
            <pc:sldMk cId="2614645733" sldId="258"/>
            <ac:grpSpMk id="211" creationId="{4C92CB8E-C5B1-F385-464F-10AA2299FA78}"/>
          </ac:grpSpMkLst>
        </pc:grpChg>
        <pc:grpChg chg="del mod">
          <ac:chgData name="Michael Kuniega" userId="999f7fd1-0dc3-4cba-81fd-6a42a8d75a98" providerId="ADAL" clId="{7BE81685-7356-4B61-916E-6823554D1368}" dt="2023-01-20T02:43:46.221" v="228"/>
          <ac:grpSpMkLst>
            <pc:docMk/>
            <pc:sldMk cId="2614645733" sldId="258"/>
            <ac:grpSpMk id="214" creationId="{403B3759-C80B-3EEF-51D7-A167D31C8C7A}"/>
          </ac:grpSpMkLst>
        </pc:grpChg>
        <pc:grpChg chg="del mod">
          <ac:chgData name="Michael Kuniega" userId="999f7fd1-0dc3-4cba-81fd-6a42a8d75a98" providerId="ADAL" clId="{7BE81685-7356-4B61-916E-6823554D1368}" dt="2023-01-20T02:43:49.312" v="232"/>
          <ac:grpSpMkLst>
            <pc:docMk/>
            <pc:sldMk cId="2614645733" sldId="258"/>
            <ac:grpSpMk id="232" creationId="{A8FB3473-6B2C-4480-B071-B1AD43CAA308}"/>
          </ac:grpSpMkLst>
        </pc:grpChg>
        <pc:grpChg chg="del mod">
          <ac:chgData name="Michael Kuniega" userId="999f7fd1-0dc3-4cba-81fd-6a42a8d75a98" providerId="ADAL" clId="{7BE81685-7356-4B61-916E-6823554D1368}" dt="2023-01-20T02:43:51.295" v="234"/>
          <ac:grpSpMkLst>
            <pc:docMk/>
            <pc:sldMk cId="2614645733" sldId="258"/>
            <ac:grpSpMk id="236" creationId="{564CD9B6-F3A9-0210-667F-6492FD8422FE}"/>
          </ac:grpSpMkLst>
        </pc:grpChg>
        <pc:grpChg chg="mod">
          <ac:chgData name="Michael Kuniega" userId="999f7fd1-0dc3-4cba-81fd-6a42a8d75a98" providerId="ADAL" clId="{7BE81685-7356-4B61-916E-6823554D1368}" dt="2023-01-20T02:43:51.295" v="234"/>
          <ac:grpSpMkLst>
            <pc:docMk/>
            <pc:sldMk cId="2614645733" sldId="258"/>
            <ac:grpSpMk id="238" creationId="{B4068CB2-CD5E-7F48-4188-98D69225C6D8}"/>
          </ac:grpSpMkLst>
        </pc:grpChg>
        <pc:grpChg chg="mod">
          <ac:chgData name="Michael Kuniega" userId="999f7fd1-0dc3-4cba-81fd-6a42a8d75a98" providerId="ADAL" clId="{7BE81685-7356-4B61-916E-6823554D1368}" dt="2023-01-20T02:43:55.273" v="241"/>
          <ac:grpSpMkLst>
            <pc:docMk/>
            <pc:sldMk cId="2614645733" sldId="258"/>
            <ac:grpSpMk id="245" creationId="{DD683A2E-7A6D-061B-AA2C-EF6F8C2D1EE9}"/>
          </ac:grpSpMkLst>
        </pc:grpChg>
        <pc:grpChg chg="mod">
          <ac:chgData name="Michael Kuniega" userId="999f7fd1-0dc3-4cba-81fd-6a42a8d75a98" providerId="ADAL" clId="{7BE81685-7356-4B61-916E-6823554D1368}" dt="2023-01-20T02:44:04.259" v="254"/>
          <ac:grpSpMkLst>
            <pc:docMk/>
            <pc:sldMk cId="2614645733" sldId="258"/>
            <ac:grpSpMk id="258" creationId="{BD71D5A8-B561-EE5A-7C36-DB0E0ACDFFBA}"/>
          </ac:grpSpMkLst>
        </pc:grpChg>
        <pc:grpChg chg="mod">
          <ac:chgData name="Michael Kuniega" userId="999f7fd1-0dc3-4cba-81fd-6a42a8d75a98" providerId="ADAL" clId="{7BE81685-7356-4B61-916E-6823554D1368}" dt="2023-01-20T02:44:04.259" v="254"/>
          <ac:grpSpMkLst>
            <pc:docMk/>
            <pc:sldMk cId="2614645733" sldId="258"/>
            <ac:grpSpMk id="259" creationId="{A91BF647-3A84-28B0-71A0-9E6F3E5CAC40}"/>
          </ac:grpSpMkLst>
        </pc:grpChg>
        <pc:grpChg chg="del mod">
          <ac:chgData name="Michael Kuniega" userId="999f7fd1-0dc3-4cba-81fd-6a42a8d75a98" providerId="ADAL" clId="{7BE81685-7356-4B61-916E-6823554D1368}" dt="2023-01-20T02:44:24.025" v="267"/>
          <ac:grpSpMkLst>
            <pc:docMk/>
            <pc:sldMk cId="2614645733" sldId="258"/>
            <ac:grpSpMk id="262" creationId="{CDA33FDE-F3B5-EAC4-6BD6-2936A7FDF996}"/>
          </ac:grpSpMkLst>
        </pc:grpChg>
        <pc:grpChg chg="del mod">
          <ac:chgData name="Michael Kuniega" userId="999f7fd1-0dc3-4cba-81fd-6a42a8d75a98" providerId="ADAL" clId="{7BE81685-7356-4B61-916E-6823554D1368}" dt="2023-01-20T02:44:24.025" v="267"/>
          <ac:grpSpMkLst>
            <pc:docMk/>
            <pc:sldMk cId="2614645733" sldId="258"/>
            <ac:grpSpMk id="272" creationId="{99D985B3-2D61-4067-7D61-C96376FF5213}"/>
          </ac:grpSpMkLst>
        </pc:grpChg>
        <pc:grpChg chg="del mod">
          <ac:chgData name="Michael Kuniega" userId="999f7fd1-0dc3-4cba-81fd-6a42a8d75a98" providerId="ADAL" clId="{7BE81685-7356-4B61-916E-6823554D1368}" dt="2023-01-20T02:44:26.267" v="272"/>
          <ac:grpSpMkLst>
            <pc:docMk/>
            <pc:sldMk cId="2614645733" sldId="258"/>
            <ac:grpSpMk id="273" creationId="{DDBB3679-8D65-4F89-5B07-63F9B3B915B2}"/>
          </ac:grpSpMkLst>
        </pc:grpChg>
        <pc:grpChg chg="del mod">
          <ac:chgData name="Michael Kuniega" userId="999f7fd1-0dc3-4cba-81fd-6a42a8d75a98" providerId="ADAL" clId="{7BE81685-7356-4B61-916E-6823554D1368}" dt="2023-01-20T02:44:55.117" v="276"/>
          <ac:grpSpMkLst>
            <pc:docMk/>
            <pc:sldMk cId="2614645733" sldId="258"/>
            <ac:grpSpMk id="278" creationId="{92D233E8-507C-1D0D-E2A0-B5EECDD5D9BD}"/>
          </ac:grpSpMkLst>
        </pc:grpChg>
        <pc:grpChg chg="mod">
          <ac:chgData name="Michael Kuniega" userId="999f7fd1-0dc3-4cba-81fd-6a42a8d75a98" providerId="ADAL" clId="{7BE81685-7356-4B61-916E-6823554D1368}" dt="2023-01-20T02:44:55.117" v="276"/>
          <ac:grpSpMkLst>
            <pc:docMk/>
            <pc:sldMk cId="2614645733" sldId="258"/>
            <ac:grpSpMk id="282" creationId="{E2BFE8ED-EAAD-5130-07B2-B81DA959569A}"/>
          </ac:grpSpMkLst>
        </pc:grpChg>
        <pc:grpChg chg="del mod">
          <ac:chgData name="Michael Kuniega" userId="999f7fd1-0dc3-4cba-81fd-6a42a8d75a98" providerId="ADAL" clId="{7BE81685-7356-4B61-916E-6823554D1368}" dt="2023-01-20T02:45:04.362" v="292"/>
          <ac:grpSpMkLst>
            <pc:docMk/>
            <pc:sldMk cId="2614645733" sldId="258"/>
            <ac:grpSpMk id="293" creationId="{7A043F34-C713-07CE-0009-45857D20B358}"/>
          </ac:grpSpMkLst>
        </pc:grpChg>
        <pc:grpChg chg="mod">
          <ac:chgData name="Michael Kuniega" userId="999f7fd1-0dc3-4cba-81fd-6a42a8d75a98" providerId="ADAL" clId="{7BE81685-7356-4B61-916E-6823554D1368}" dt="2023-01-20T02:45:04.362" v="292"/>
          <ac:grpSpMkLst>
            <pc:docMk/>
            <pc:sldMk cId="2614645733" sldId="258"/>
            <ac:grpSpMk id="298" creationId="{63999C8B-69EA-6C99-9C09-116852FC5876}"/>
          </ac:grpSpMkLst>
        </pc:grpChg>
        <pc:grpChg chg="mod">
          <ac:chgData name="Michael Kuniega" userId="999f7fd1-0dc3-4cba-81fd-6a42a8d75a98" providerId="ADAL" clId="{7BE81685-7356-4B61-916E-6823554D1368}" dt="2023-01-20T02:45:31.987" v="310"/>
          <ac:grpSpMkLst>
            <pc:docMk/>
            <pc:sldMk cId="2614645733" sldId="258"/>
            <ac:grpSpMk id="316" creationId="{B7C9527F-1B80-46B4-BC4D-0E762340FA33}"/>
          </ac:grpSpMkLst>
        </pc:grp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" creationId="{5EFBB7DB-5C35-2F73-3300-A6EAB8AC3EA2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4" creationId="{CD04E66B-8ACB-D68B-1B6E-3063EEBC83B9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5" creationId="{C8F0DB31-5E01-9A4F-D839-F8609C99A3A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6" creationId="{F2019BBA-778E-8BAB-28E8-584A3904B9C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7" creationId="{49467D02-D6A9-9685-2CF9-5FC0E91A9E1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8" creationId="{0DED2AC3-9288-59B4-2797-FC297EF7AC2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" creationId="{57998EB0-C36A-54F9-4A8B-AB22C2FD838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" creationId="{1BDCFBCA-48B2-2A33-44C4-732A77BA4E9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" creationId="{C9DDE712-A415-A572-2304-2DBFE4C328E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" creationId="{777CAA15-0552-C7F6-451E-C2B6C8518A99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" creationId="{C3CE1E48-B3D5-7896-1DA1-A4439CC0622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" creationId="{EFD7616B-BF15-80A6-51AD-D98706AEFFC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" creationId="{8B49C430-6B5E-3865-7725-37225ED7D4F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" creationId="{AE5A867D-E13D-1CA3-4DC7-DBACE78CD52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" creationId="{D31A435E-D8C5-C723-72C2-A22F276793A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" creationId="{89187EA4-8961-2122-CD0A-CA84B34079A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" creationId="{2732F50F-CA35-3D4F-BF6C-2664C4E6BF8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" creationId="{32E89023-46DF-E756-4B6F-0B76E1D5949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4" creationId="{1265AC36-73EE-2B4B-488D-D0EE4E8E20D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6" creationId="{EA43A018-E8EB-A45D-1A16-982C6FFEACA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7" creationId="{AFBAEB8E-BA90-A1F4-E253-F209122CC19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8" creationId="{6AD28A5F-A771-7661-1EC6-1AD9E27706F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9" creationId="{78027C9C-2680-D911-6A1D-2CE9C975DF2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0" creationId="{46014136-302D-E775-ADC5-F14C30651F6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1" creationId="{6BD6043B-FCBE-1F32-918A-23B35F4B66B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2" creationId="{A9CC3984-22CD-31D5-76CE-0DD71623251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3" creationId="{CD1CA362-CA7D-58E9-81F4-0D259B3284F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4" creationId="{6EB23DE9-CCE5-AE2B-85D2-A236CE21B5D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5" creationId="{64656F70-C614-6F09-D0DE-E61E5E488BD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6" creationId="{C8EEDA16-052D-8250-175C-AEA07C35FB4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7" creationId="{7FDD5085-42F3-2055-EF0D-8B2EDDA83BD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8" creationId="{01E500A6-B637-6061-CAE3-9684E0AFF6A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39" creationId="{2F1A1B20-8F59-D4F4-8D18-00ADB97CD833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1" creationId="{749148D8-943D-F9FF-899C-AEFD6EEB1237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2" creationId="{940DCCE9-8026-5577-5DC7-95189E27159C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3" creationId="{3EF1A560-3636-9E48-CAD2-2991F2F82117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4" creationId="{9D31988B-34F4-7580-C46B-C2CD1959FB3F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5" creationId="{88A60186-E20B-FE99-82EB-859BFD76591D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6" creationId="{0087AB5F-0D8F-1379-F7E9-DF826AF15E49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7" creationId="{E33D92B5-9123-DFC0-1D1D-604136797861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8" creationId="{DE666CB5-D097-1D58-4FC2-6C553BE977AD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49" creationId="{2CDBB23E-C91D-0AE2-5DEE-3E0C6616D056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50" creationId="{6C50052F-5B58-9E35-96CE-848ECAF2A1C7}"/>
          </ac:inkMkLst>
        </pc:inkChg>
        <pc:inkChg chg="add mod">
          <ac:chgData name="Michael Kuniega" userId="999f7fd1-0dc3-4cba-81fd-6a42a8d75a98" providerId="ADAL" clId="{7BE81685-7356-4B61-916E-6823554D1368}" dt="2023-01-20T02:41:33.864" v="49"/>
          <ac:inkMkLst>
            <pc:docMk/>
            <pc:sldMk cId="2614645733" sldId="258"/>
            <ac:inkMk id="51" creationId="{29561C06-0890-DC3E-A615-E8265A2AF82D}"/>
          </ac:inkMkLst>
        </pc:inkChg>
        <pc:inkChg chg="add mod">
          <ac:chgData name="Michael Kuniega" userId="999f7fd1-0dc3-4cba-81fd-6a42a8d75a98" providerId="ADAL" clId="{7BE81685-7356-4B61-916E-6823554D1368}" dt="2023-01-20T02:41:36.208" v="53"/>
          <ac:inkMkLst>
            <pc:docMk/>
            <pc:sldMk cId="2614645733" sldId="258"/>
            <ac:inkMk id="53" creationId="{E47CC73D-5E8E-E9E7-B4C6-207098B63D52}"/>
          </ac:inkMkLst>
        </pc:inkChg>
        <pc:inkChg chg="add mod">
          <ac:chgData name="Michael Kuniega" userId="999f7fd1-0dc3-4cba-81fd-6a42a8d75a98" providerId="ADAL" clId="{7BE81685-7356-4B61-916E-6823554D1368}" dt="2023-01-20T02:41:36.208" v="53"/>
          <ac:inkMkLst>
            <pc:docMk/>
            <pc:sldMk cId="2614645733" sldId="258"/>
            <ac:inkMk id="54" creationId="{BA2680C2-218C-A538-F79F-C0E80CD793EB}"/>
          </ac:inkMkLst>
        </pc:inkChg>
        <pc:inkChg chg="add mod">
          <ac:chgData name="Michael Kuniega" userId="999f7fd1-0dc3-4cba-81fd-6a42a8d75a98" providerId="ADAL" clId="{7BE81685-7356-4B61-916E-6823554D1368}" dt="2023-01-20T02:41:36.208" v="53"/>
          <ac:inkMkLst>
            <pc:docMk/>
            <pc:sldMk cId="2614645733" sldId="258"/>
            <ac:inkMk id="55" creationId="{FBD823EA-9763-26A3-37EE-ED67CD1BED87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57" creationId="{AF6D7431-B3CC-262E-64BB-3154ACCB3412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58" creationId="{A5213460-6230-089B-6699-9FFEA9BBAA5C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59" creationId="{0AD76338-B99C-2DC5-034E-8DC40B0678D9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0" creationId="{B238846B-8DF2-D444-28A3-24A3AD951F3F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1" creationId="{BDF7EC55-DADB-C26E-5E80-40C9313F7FE1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2" creationId="{DB46919F-BA5B-7BB1-7BB2-B1E6E3A2D562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3" creationId="{7DACF304-8919-8D42-4EBF-250CC1361126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4" creationId="{C266310D-65AF-527E-B11F-28AEFF9BBDCC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6" creationId="{8174456E-9FA0-34A5-38BC-369DC2F81A67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7" creationId="{D772C1BA-1837-7BF9-88BE-4E71062426A4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8" creationId="{5C0BF773-C74A-0FF5-A5B9-3C1BFCFF8E51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69" creationId="{79E68776-99A7-B27B-DCD9-C2078DFE4DE2}"/>
          </ac:inkMkLst>
        </pc:inkChg>
        <pc:inkChg chg="add mod">
          <ac:chgData name="Michael Kuniega" userId="999f7fd1-0dc3-4cba-81fd-6a42a8d75a98" providerId="ADAL" clId="{7BE81685-7356-4B61-916E-6823554D1368}" dt="2023-01-20T02:41:49.502" v="68"/>
          <ac:inkMkLst>
            <pc:docMk/>
            <pc:sldMk cId="2614645733" sldId="258"/>
            <ac:inkMk id="70" creationId="{0FDE5238-8512-8367-B304-1C20A22F5141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2" creationId="{A33AB361-DCB8-819D-3707-17255270D8F0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3" creationId="{89E78690-3B78-7663-7E93-F31CB739828C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4" creationId="{CCCAC721-A860-BFAB-5680-C3C5390E4E5A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5" creationId="{FE0E1FF8-AEB7-91A4-C4E9-DD79682D14E6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6" creationId="{B6E3F1CD-071A-EF14-41FC-8E43328C72FF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7" creationId="{02DF987F-A95C-4115-7CD9-0261EBCBB617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8" creationId="{B002DF91-9296-9552-5026-94D31212D322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79" creationId="{3B879BB6-E3BF-CE49-6821-503FCE624E72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80" creationId="{D3664944-FEDD-9B6B-11FC-CB43E8C4D40E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81" creationId="{E1E96AF8-4863-A755-6BD9-D7E91CFD3EC4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82" creationId="{8B917A84-FF10-A644-5C65-BF5A8FA755CB}"/>
          </ac:inkMkLst>
        </pc:inkChg>
        <pc:inkChg chg="add mod">
          <ac:chgData name="Michael Kuniega" userId="999f7fd1-0dc3-4cba-81fd-6a42a8d75a98" providerId="ADAL" clId="{7BE81685-7356-4B61-916E-6823554D1368}" dt="2023-01-20T02:41:58.114" v="81"/>
          <ac:inkMkLst>
            <pc:docMk/>
            <pc:sldMk cId="2614645733" sldId="258"/>
            <ac:inkMk id="83" creationId="{DA57B785-0E4E-3C93-268B-DAE101D9B20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85" creationId="{5D410941-9B83-E6F7-1F99-BA72C7AD82F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86" creationId="{87E99CDF-4929-BB66-C295-AD109796F36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87" creationId="{F66B3ED5-FC26-C657-F074-332B18A1B93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88" creationId="{FF043FFB-B2E9-BD12-099E-25DE7E09EBD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89" creationId="{321310DC-7CF2-7DBF-0B34-B42BB1FF0199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0" creationId="{1099CEDF-0EBD-6E45-FD62-D5827C0C024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1" creationId="{6805E6C6-6B8C-967F-9FF0-6E3AEBA9855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2" creationId="{2EE9625D-1F5E-885B-9DC4-C22389F3A3A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3" creationId="{05311A62-143E-9CB1-2FAC-ACDDEC49C30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4" creationId="{6B063BFB-96C6-A0B2-5D22-9C8E675C8A2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5" creationId="{0FAE9575-788A-DE22-EE73-72824594AD0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6" creationId="{FFC9922E-DADC-6140-9A13-A290BD62CC2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7" creationId="{5A5753C7-69EF-5D79-F7F8-293999AFEB7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8" creationId="{5471ACF1-AD36-1E3F-DEE7-48ED9D782B7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99" creationId="{AE0BADDE-4487-6E72-7483-939AA1ADE3C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0" creationId="{1AAB6B7D-3CFC-8EFD-5D67-02F9E23482D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1" creationId="{2CDA4673-96BF-469C-7C4F-E642A8CDF6A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2" creationId="{C1B2153B-40E1-33AA-49E7-775B8531461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3" creationId="{B372AD60-90E5-17B4-F63C-43C013C58AE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4" creationId="{894C8B0B-77F1-98ED-AB83-4A99184A521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5" creationId="{2B10C2C9-F21B-BE0A-AB80-90AED5D18BA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6" creationId="{0F17CCAA-F286-EE86-E710-E5C57B0D455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7" creationId="{46F0B44F-407D-16E0-723A-76100793EDB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08" creationId="{3B6BFBCC-063F-E986-01AB-FB7C531E558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0" creationId="{9F8D6D8A-5EAB-874D-81D3-B917E18152E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1" creationId="{3614366D-F777-7A15-E0F0-2574FB42ACA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2" creationId="{7A1BCD27-6415-4725-D84E-2E701E7F5E1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4" creationId="{80A69A48-707D-F9FF-6FAB-9DA9C6002D59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5" creationId="{DCC1C82A-2CED-1D88-F8D3-DCD96C0395A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6" creationId="{0AC26C11-80E0-C099-8962-D42EF4C5AE1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8" creationId="{CAD17457-C3E0-6FFB-F6CB-7AD0502B396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19" creationId="{2CFC8E5B-53B7-185B-D2D8-EBD5FE08575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0" creationId="{CA59F4EA-1A45-09D9-876C-50AC37CAFC9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1" creationId="{6A129947-3EF4-CB34-FCF3-2A9B49EFA79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2" creationId="{C1D87F35-ED4E-3921-AB50-EEEB7A63995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3" creationId="{D9AFDCF0-9C4C-C07E-7F3C-93BD33584C69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4" creationId="{89A648E4-1024-8A91-F841-7BAAF9820AC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5" creationId="{5A8F9961-62AD-74FD-8377-6FBBF6322AC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6" creationId="{A86031BB-85EA-C66E-33EE-3F586A4F2B2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7" creationId="{AFD3F80C-0DD8-7E6A-AAB2-4EBA681A9D0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8" creationId="{B6BEE106-CCDA-3C50-5D36-CDE3CD73E382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29" creationId="{D844656F-13D1-A447-0D3B-F7B1E660250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0" creationId="{F5A1EC22-A6A4-4CE7-D3EC-B4FD68AC1B5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1" creationId="{15ECB9B5-83E6-3DED-C4BC-06355B57281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2" creationId="{4DBE1FCB-04C3-92D4-84D5-2333E234CDF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3" creationId="{BADA1D08-A156-3D1F-7A85-7B9954442DC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4" creationId="{67D7D613-E395-FF1F-F6DF-BBDC84832D0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5" creationId="{DC51880D-533B-D438-FECB-D4F70BA78EB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8" creationId="{6AA6A3A4-10AA-3E46-8567-EE74EDDA40F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39" creationId="{77DB7108-C035-1C49-9405-C466981EF55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1" creationId="{13852E6A-EB99-5769-D87D-394383AEE57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2" creationId="{377F61CB-B40C-D5AB-A66B-D56947F508A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3" creationId="{AF41B6B5-26EC-4EC4-7ADE-C5F8353F71F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4" creationId="{FF89792C-01CD-C64F-B9F2-24C1D53430E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5" creationId="{141405CD-F93B-CC15-AD4C-10EF9DAEED2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6" creationId="{9610A4BD-DD22-67E5-8334-FF2CEDBDC97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7" creationId="{742E94E5-DC54-3301-F0F1-952D38AC6B3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8" creationId="{70E9801C-3206-C22C-5594-39902820168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49" creationId="{916183E8-1940-199B-6F9E-2C5C1A60B75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0" creationId="{B8962E3E-83C3-002B-EFED-C0E6508931B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1" creationId="{2B02DA95-7A46-DDBD-92AF-B83BA562C64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3" creationId="{756FE270-859A-AB2A-EBBC-4EAB3248AF4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4" creationId="{0618F5A2-48F6-1D9F-9173-CF93A188778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5" creationId="{54AE2788-5578-1A36-7340-ED4439820EE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6" creationId="{01487A69-3E92-70F0-4AC2-5DD1D295AD3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7" creationId="{03F2D3A7-CA9C-1946-0A21-D48409B5785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58" creationId="{7CD47F8A-9B13-977C-1768-4C5FE8CCCF2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0" creationId="{3DA5484D-A5AD-C2EC-8E99-8353F0C1EFA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1" creationId="{E20C2E60-B489-B41C-99A8-1584D4370C8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2" creationId="{04EA9679-9AF0-BF4E-E0D1-07883DFA8F7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3" creationId="{38F3276B-62CE-74D3-EF71-4C660E54773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4" creationId="{27B8C94C-7B27-2A7A-67E7-572866D477C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5" creationId="{F00CE971-BB2E-7865-A016-C56D57EBD2B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6" creationId="{7F433745-A3D8-6658-9353-6F76D2BC4A4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7" creationId="{3C879891-5F39-D026-F063-C5F13FE22D8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8" creationId="{B0A97574-CA2D-2DEA-B5EF-A9FA3F73A77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69" creationId="{E13D4975-4F2E-BAFB-45F0-A5C7DB323CDE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0" creationId="{4615810C-DB02-64A1-1593-310D58BDBDC0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2" creationId="{E0AFF45D-53D4-E85D-4038-B01DC1DC1D6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3" creationId="{D81A20EE-8279-D77F-9864-535CFBCE539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4" creationId="{2BABD98C-FDE9-63AB-FCD1-E10FC581AD09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6" creationId="{E19A7AE0-4F79-770E-90F7-D700FB335D2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7" creationId="{FDDFF8D9-EF4D-4748-EB11-7BB3FD811DB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8" creationId="{F4651582-D592-1A5A-E861-8177209E7872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79" creationId="{D0501833-1A6C-487D-32B3-75311D3198E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0" creationId="{FF429DF6-08CF-D496-79AF-C91AFFC7BAC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1" creationId="{349FCD96-F2D2-439F-2434-3596FE45A842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2" creationId="{AE98295E-CBDA-303A-AE17-10DAEB628A8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3" creationId="{DC2467A6-42F5-D713-BA60-6170104FB69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4" creationId="{42C7A8B5-3B91-9C0C-5E31-1E236D5C832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5" creationId="{81CE5034-FA8E-2997-DAF6-DE32D312AB9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6" creationId="{82337859-291A-719F-DE0B-3159D6E3523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7" creationId="{A5F76105-1143-D7E9-E27B-24656EE376D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8" creationId="{505C89C1-2BB1-1785-7D89-3CBA1F5CE5E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89" creationId="{DBE5E1B8-DA8B-0973-2C7A-3D4561DF0BAA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0" creationId="{00CB6A78-5B4F-D7CB-34A6-8AA4C450BE0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1" creationId="{BFD7B66F-3376-BC77-14D7-18B16D692AC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2" creationId="{5721D1A1-B472-B5C7-D1DD-5AD35B7873C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4" creationId="{51BCF0E7-32B1-6A5E-2FB2-D16187A46BBB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5" creationId="{36F07AAB-348A-9158-039E-505050583606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6" creationId="{4E5245A3-0F57-4963-89E1-9A50B5E4C91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7" creationId="{E816B9B2-8E69-8F46-13C8-ABC2AAD45B3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8" creationId="{C3285A57-F7D8-FB1D-2A9E-017BD5170FD4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199" creationId="{4D97133C-218F-4066-61D5-ABC8FF6101C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0" creationId="{0EDB5245-966E-FA06-6E34-3D9D1E811B6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2" creationId="{9F1D040B-2A19-C208-4FAD-E70A39FA6C6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3" creationId="{1595BF7F-8473-E746-1AF9-AE9FCCEC4C7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4" creationId="{52D72508-0C6A-E902-0D6E-94BA0FABDE4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5" creationId="{9EAC25DD-4F1A-6E2E-8C1E-1C7436EACD3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6" creationId="{1FE5B2C1-6A81-F958-3486-DCF76C493592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7" creationId="{9016FD58-590E-199A-455E-87AFE94EAE5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8" creationId="{B7F2AC72-65A6-D162-B1C8-766E47FB262D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09" creationId="{658D015B-7BA7-8A0F-B625-8262E545F98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0" creationId="{B3AEB26F-4D6B-C7E7-467F-CA1C7D99693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2" creationId="{F4F46B22-5901-3B88-B450-35055F1BF6E8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3" creationId="{8A96B638-CC67-8607-B0DB-C933D67792F2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5" creationId="{CA79B31C-A0BE-358B-1ECD-D47C39B1C2E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6" creationId="{E660BF95-78D8-BFF0-15A8-4E4CB6909CE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7" creationId="{565E9C3F-0A21-1C5D-7A17-529F5BCB4999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8" creationId="{1FDC2D2E-1A7D-902A-51EC-54A1F2D1BA5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19" creationId="{464A33F0-CFA9-2F8A-6DC5-D91C98040F8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0" creationId="{EF7F243E-EFF4-0011-ADD5-379F31FE1B1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1" creationId="{38983CE7-61A7-1C55-C4AF-D0BA529457E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2" creationId="{838A77BE-6569-AC4B-04C7-84007AB6AB2E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3" creationId="{47197A70-30EF-8DDF-765C-237D7618D76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4" creationId="{66C85BCC-0F55-DB83-0E31-63F9F108E28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5" creationId="{2B0E056E-500E-2718-4EC9-676F5F0EEE9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6" creationId="{DA7F48C0-2A4C-C1AA-7A44-0A2361828775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7" creationId="{BD414F0A-A0C9-0420-644A-3B9B1B2BE45E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8" creationId="{3C6CC828-2C21-C310-E7FE-8A2B3E549A1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29" creationId="{16A87D97-44F0-DB66-8B25-24BB84C1D6C1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30" creationId="{4604F819-0809-7F84-17F2-B09991B3057C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31" creationId="{16277A81-DB47-D7A3-4978-B4F73D764F33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33" creationId="{17E044DC-6068-ABB2-A307-D4A1834A3A27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34" creationId="{F195228B-3120-DB04-73DA-7F26BBBE3212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35" creationId="{B517AC4E-C016-746B-8AB8-F7680B1035AF}"/>
          </ac:inkMkLst>
        </pc:inkChg>
        <pc:inkChg chg="add mod">
          <ac:chgData name="Michael Kuniega" userId="999f7fd1-0dc3-4cba-81fd-6a42a8d75a98" providerId="ADAL" clId="{7BE81685-7356-4B61-916E-6823554D1368}" dt="2023-01-20T02:43:51.295" v="234"/>
          <ac:inkMkLst>
            <pc:docMk/>
            <pc:sldMk cId="2614645733" sldId="258"/>
            <ac:inkMk id="237" creationId="{30ED488F-6DFE-89FC-EA9E-3A12281AFA3A}"/>
          </ac:inkMkLst>
        </pc:inkChg>
        <pc:inkChg chg="add mod">
          <ac:chgData name="Michael Kuniega" userId="999f7fd1-0dc3-4cba-81fd-6a42a8d75a98" providerId="ADAL" clId="{7BE81685-7356-4B61-916E-6823554D1368}" dt="2023-01-20T02:43:55.273" v="241"/>
          <ac:inkMkLst>
            <pc:docMk/>
            <pc:sldMk cId="2614645733" sldId="258"/>
            <ac:inkMk id="239" creationId="{D4AAF8A5-665A-EDE9-7D26-3E308630C910}"/>
          </ac:inkMkLst>
        </pc:inkChg>
        <pc:inkChg chg="add mod">
          <ac:chgData name="Michael Kuniega" userId="999f7fd1-0dc3-4cba-81fd-6a42a8d75a98" providerId="ADAL" clId="{7BE81685-7356-4B61-916E-6823554D1368}" dt="2023-01-20T02:43:55.273" v="241"/>
          <ac:inkMkLst>
            <pc:docMk/>
            <pc:sldMk cId="2614645733" sldId="258"/>
            <ac:inkMk id="240" creationId="{D74EF461-F083-0A69-8907-3F6FB69BEAEE}"/>
          </ac:inkMkLst>
        </pc:inkChg>
        <pc:inkChg chg="add mod">
          <ac:chgData name="Michael Kuniega" userId="999f7fd1-0dc3-4cba-81fd-6a42a8d75a98" providerId="ADAL" clId="{7BE81685-7356-4B61-916E-6823554D1368}" dt="2023-01-20T02:43:55.273" v="241"/>
          <ac:inkMkLst>
            <pc:docMk/>
            <pc:sldMk cId="2614645733" sldId="258"/>
            <ac:inkMk id="241" creationId="{8F8DB00F-8F96-2CE1-3F2D-389399D6F864}"/>
          </ac:inkMkLst>
        </pc:inkChg>
        <pc:inkChg chg="add mod">
          <ac:chgData name="Michael Kuniega" userId="999f7fd1-0dc3-4cba-81fd-6a42a8d75a98" providerId="ADAL" clId="{7BE81685-7356-4B61-916E-6823554D1368}" dt="2023-01-20T02:43:55.273" v="241"/>
          <ac:inkMkLst>
            <pc:docMk/>
            <pc:sldMk cId="2614645733" sldId="258"/>
            <ac:inkMk id="242" creationId="{7928D070-AEA0-AC7C-1765-5AAA1A865D88}"/>
          </ac:inkMkLst>
        </pc:inkChg>
        <pc:inkChg chg="add mod">
          <ac:chgData name="Michael Kuniega" userId="999f7fd1-0dc3-4cba-81fd-6a42a8d75a98" providerId="ADAL" clId="{7BE81685-7356-4B61-916E-6823554D1368}" dt="2023-01-20T02:43:55.273" v="241"/>
          <ac:inkMkLst>
            <pc:docMk/>
            <pc:sldMk cId="2614645733" sldId="258"/>
            <ac:inkMk id="243" creationId="{ECC1730E-F35B-915B-A8FD-4AD773092D84}"/>
          </ac:inkMkLst>
        </pc:inkChg>
        <pc:inkChg chg="add mod">
          <ac:chgData name="Michael Kuniega" userId="999f7fd1-0dc3-4cba-81fd-6a42a8d75a98" providerId="ADAL" clId="{7BE81685-7356-4B61-916E-6823554D1368}" dt="2023-01-20T02:43:55.273" v="241"/>
          <ac:inkMkLst>
            <pc:docMk/>
            <pc:sldMk cId="2614645733" sldId="258"/>
            <ac:inkMk id="244" creationId="{1D5F25C5-A722-8D71-17B1-7AB8E36B7ECF}"/>
          </ac:inkMkLst>
        </pc:inkChg>
        <pc:inkChg chg="add">
          <ac:chgData name="Michael Kuniega" userId="999f7fd1-0dc3-4cba-81fd-6a42a8d75a98" providerId="ADAL" clId="{7BE81685-7356-4B61-916E-6823554D1368}" dt="2023-01-20T02:43:55.743" v="242" actId="9405"/>
          <ac:inkMkLst>
            <pc:docMk/>
            <pc:sldMk cId="2614645733" sldId="258"/>
            <ac:inkMk id="246" creationId="{F48A75B6-B9C1-5DDD-38D6-139E8DE43FC9}"/>
          </ac:inkMkLst>
        </pc:inkChg>
        <pc:inkChg chg="add">
          <ac:chgData name="Michael Kuniega" userId="999f7fd1-0dc3-4cba-81fd-6a42a8d75a98" providerId="ADAL" clId="{7BE81685-7356-4B61-916E-6823554D1368}" dt="2023-01-20T02:43:56.122" v="243" actId="9405"/>
          <ac:inkMkLst>
            <pc:docMk/>
            <pc:sldMk cId="2614645733" sldId="258"/>
            <ac:inkMk id="247" creationId="{C9CE962F-9E5B-9124-81CB-8D3737ECE539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48" creationId="{BEF03D56-1A1E-893B-805B-C943B4113D75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49" creationId="{B7FE5768-558C-D023-32A8-683101AE1B8F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0" creationId="{8409ACB3-B0B0-C750-BD65-EAB711260AC7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1" creationId="{3360319F-3F70-0E19-9164-E261602DD178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2" creationId="{A2AC247B-513A-453E-0F4E-1106534D4DD0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3" creationId="{13FBA7E9-41E2-275E-77A9-8392867FB30B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4" creationId="{00BA2E6D-2471-130A-3346-291728B6EE81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5" creationId="{8FF48C77-8230-0806-95BC-34B781D608BF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6" creationId="{4BDE2C22-B850-9CE5-78F6-86D8B889988F}"/>
          </ac:inkMkLst>
        </pc:inkChg>
        <pc:inkChg chg="add mod">
          <ac:chgData name="Michael Kuniega" userId="999f7fd1-0dc3-4cba-81fd-6a42a8d75a98" providerId="ADAL" clId="{7BE81685-7356-4B61-916E-6823554D1368}" dt="2023-01-20T02:44:04.259" v="254"/>
          <ac:inkMkLst>
            <pc:docMk/>
            <pc:sldMk cId="2614645733" sldId="258"/>
            <ac:inkMk id="257" creationId="{E73E3314-CC51-C2D5-6D28-8C9E010B6A9A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0" creationId="{D0919C1E-089C-F449-97AC-7F1E170B4CFE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1" creationId="{FE851AEE-3C17-ADDD-0E7B-F2FC02F4A4E0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3" creationId="{BF507B4F-8411-6FC3-4E7F-79D499B72F29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4" creationId="{DE0410BA-3BAE-1E29-2C95-98B49DE8E8E1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5" creationId="{9A89A68F-F5D1-3C2A-59A5-DED9B08ABEFA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6" creationId="{271A380F-F176-1A7D-628F-34CD8E07A273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7" creationId="{1265D5A8-A031-1B05-34F9-4DCE2713020F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8" creationId="{CCB1B5B8-7035-6796-B37C-49EB6F8CBE38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69" creationId="{8CDCC8D8-D532-755A-4C7A-62881E74E7B9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70" creationId="{D90F25C0-0598-1553-03DC-C89091980575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71" creationId="{69D84A36-66E3-765C-E6F8-5A4DCFA5E877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74" creationId="{CCCF95BA-4051-71DE-F53E-62E25F947C17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75" creationId="{AED5C6B5-BD92-4B51-E67C-3DF4CA12B833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76" creationId="{2CFB1199-5A44-4F56-59C3-7E6E563EF6FC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77" creationId="{A2CCCAE7-AB4F-BDC9-7868-81387DFF0713}"/>
          </ac:inkMkLst>
        </pc:inkChg>
        <pc:inkChg chg="add">
          <ac:chgData name="Michael Kuniega" userId="999f7fd1-0dc3-4cba-81fd-6a42a8d75a98" providerId="ADAL" clId="{7BE81685-7356-4B61-916E-6823554D1368}" dt="2023-01-20T02:44:36.241" v="273" actId="9405"/>
          <ac:inkMkLst>
            <pc:docMk/>
            <pc:sldMk cId="2614645733" sldId="258"/>
            <ac:inkMk id="279" creationId="{069EF637-713C-B9F1-D732-3E80689FF928}"/>
          </ac:inkMkLst>
        </pc:inkChg>
        <pc:inkChg chg="add">
          <ac:chgData name="Michael Kuniega" userId="999f7fd1-0dc3-4cba-81fd-6a42a8d75a98" providerId="ADAL" clId="{7BE81685-7356-4B61-916E-6823554D1368}" dt="2023-01-20T02:44:47.418" v="274" actId="9405"/>
          <ac:inkMkLst>
            <pc:docMk/>
            <pc:sldMk cId="2614645733" sldId="258"/>
            <ac:inkMk id="280" creationId="{D8AFDF1B-859E-9D4E-9EE6-BC201682F37E}"/>
          </ac:inkMkLst>
        </pc:inkChg>
        <pc:inkChg chg="add mod">
          <ac:chgData name="Michael Kuniega" userId="999f7fd1-0dc3-4cba-81fd-6a42a8d75a98" providerId="ADAL" clId="{7BE81685-7356-4B61-916E-6823554D1368}" dt="2023-01-20T02:44:55.117" v="276"/>
          <ac:inkMkLst>
            <pc:docMk/>
            <pc:sldMk cId="2614645733" sldId="258"/>
            <ac:inkMk id="281" creationId="{F9C165D4-2417-0485-32C9-69FF2D224B93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83" creationId="{C93D2DF1-C93F-787E-2CB4-1AE389704B4B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84" creationId="{15F241B6-65DB-DFBF-6F8A-35175070A6C1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85" creationId="{C92A7D60-0980-3F52-0090-7DFD377D8740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86" creationId="{3CBB0564-0689-5891-1080-580F18F0D0AE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87" creationId="{FC8E4A4A-1AF0-3EDB-2D9A-7FACEB76EEED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88" creationId="{713FBB2B-9F4E-0805-1132-AE82AFC3531F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89" creationId="{41417DA6-EDF4-CD21-D821-0376400BDDD9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90" creationId="{4195AEE7-29B0-AFE7-54BE-4E08674D7F85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91" creationId="{64C9FF10-8408-DF1E-853E-5F680BD2481D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92" creationId="{FC2B0BC1-B650-F63E-3FD7-E5FC1366E6B5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94" creationId="{9017569E-30F5-AA77-9D64-F66455AA8B5D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95" creationId="{FB5ACB78-853D-497E-A2A9-65A633AE242D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96" creationId="{DE8F9A1D-3641-BB9C-559D-BB5B8B98097F}"/>
          </ac:inkMkLst>
        </pc:inkChg>
        <pc:inkChg chg="add mod">
          <ac:chgData name="Michael Kuniega" userId="999f7fd1-0dc3-4cba-81fd-6a42a8d75a98" providerId="ADAL" clId="{7BE81685-7356-4B61-916E-6823554D1368}" dt="2023-01-20T02:45:04.362" v="292"/>
          <ac:inkMkLst>
            <pc:docMk/>
            <pc:sldMk cId="2614645733" sldId="258"/>
            <ac:inkMk id="297" creationId="{BC7EBA74-2BD6-4787-F6C7-A504D83F4A48}"/>
          </ac:inkMkLst>
        </pc:inkChg>
        <pc:inkChg chg="add">
          <ac:chgData name="Michael Kuniega" userId="999f7fd1-0dc3-4cba-81fd-6a42a8d75a98" providerId="ADAL" clId="{7BE81685-7356-4B61-916E-6823554D1368}" dt="2023-01-20T02:45:10.393" v="293" actId="9405"/>
          <ac:inkMkLst>
            <pc:docMk/>
            <pc:sldMk cId="2614645733" sldId="258"/>
            <ac:inkMk id="299" creationId="{B388C6F9-3D61-52D2-2955-33D9DBB472A9}"/>
          </ac:inkMkLst>
        </pc:inkChg>
        <pc:inkChg chg="add">
          <ac:chgData name="Michael Kuniega" userId="999f7fd1-0dc3-4cba-81fd-6a42a8d75a98" providerId="ADAL" clId="{7BE81685-7356-4B61-916E-6823554D1368}" dt="2023-01-20T02:45:13.466" v="294" actId="9405"/>
          <ac:inkMkLst>
            <pc:docMk/>
            <pc:sldMk cId="2614645733" sldId="258"/>
            <ac:inkMk id="300" creationId="{BBCE0777-241E-7A8D-825D-46942E257EF9}"/>
          </ac:inkMkLst>
        </pc:inkChg>
        <pc:inkChg chg="add">
          <ac:chgData name="Michael Kuniega" userId="999f7fd1-0dc3-4cba-81fd-6a42a8d75a98" providerId="ADAL" clId="{7BE81685-7356-4B61-916E-6823554D1368}" dt="2023-01-20T02:45:22.150" v="295" actId="9405"/>
          <ac:inkMkLst>
            <pc:docMk/>
            <pc:sldMk cId="2614645733" sldId="258"/>
            <ac:inkMk id="301" creationId="{2F971EFE-3C6D-DBF4-6EF4-6761FBE36040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2" creationId="{4A9EC186-93DA-484F-41F2-727F89D601ED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3" creationId="{1D456248-1E6C-2DA4-7D93-95DBC3BA48F8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4" creationId="{07703B60-A029-A607-995E-91C45679370F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5" creationId="{990A8056-7BD5-136D-8F9D-5AF6E955D98A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6" creationId="{74CD130E-E72A-1348-4ACA-AD3E6D1F227C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7" creationId="{63B2812F-37B9-698D-B0D4-51ACBA8F905D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8" creationId="{DF08BBDF-7F94-8B1F-B63E-043EE2A02E4A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09" creationId="{ED2A8AA7-D005-BD9F-B010-4A9D4189CA25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10" creationId="{041C8B7D-BF7E-871B-E87E-FFBC6C5FF143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11" creationId="{DC8FCEDC-B040-EE82-3505-C53562793E71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12" creationId="{B4FCB44D-2683-3B5B-ECFE-5FEAB270C2AE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13" creationId="{76CE8B41-E8D6-17EE-878E-E3C2311AB5BD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14" creationId="{FD96C740-2E6E-A0E8-1B76-1DDAB2DF44AB}"/>
          </ac:inkMkLst>
        </pc:inkChg>
        <pc:inkChg chg="add mod">
          <ac:chgData name="Michael Kuniega" userId="999f7fd1-0dc3-4cba-81fd-6a42a8d75a98" providerId="ADAL" clId="{7BE81685-7356-4B61-916E-6823554D1368}" dt="2023-01-20T02:45:31.987" v="310"/>
          <ac:inkMkLst>
            <pc:docMk/>
            <pc:sldMk cId="2614645733" sldId="258"/>
            <ac:inkMk id="315" creationId="{38FDA542-2F75-4F96-E9CF-CE8FEF95B026}"/>
          </ac:inkMkLst>
        </pc:inkChg>
      </pc:sldChg>
      <pc:sldChg chg="addSp delSp modSp mod">
        <pc:chgData name="Michael Kuniega" userId="999f7fd1-0dc3-4cba-81fd-6a42a8d75a98" providerId="ADAL" clId="{7BE81685-7356-4B61-916E-6823554D1368}" dt="2023-01-20T02:53:06.330" v="674"/>
        <pc:sldMkLst>
          <pc:docMk/>
          <pc:sldMk cId="2737327295" sldId="273"/>
        </pc:sldMkLst>
        <pc:grpChg chg="mod">
          <ac:chgData name="Michael Kuniega" userId="999f7fd1-0dc3-4cba-81fd-6a42a8d75a98" providerId="ADAL" clId="{7BE81685-7356-4B61-916E-6823554D1368}" dt="2023-01-20T02:45:53.355" v="319"/>
          <ac:grpSpMkLst>
            <pc:docMk/>
            <pc:sldMk cId="2737327295" sldId="273"/>
            <ac:grpSpMk id="11" creationId="{8AA5F8C3-B9D8-948B-2190-8D17A4AC2EF3}"/>
          </ac:grpSpMkLst>
        </pc:grpChg>
        <pc:grpChg chg="del mod">
          <ac:chgData name="Michael Kuniega" userId="999f7fd1-0dc3-4cba-81fd-6a42a8d75a98" providerId="ADAL" clId="{7BE81685-7356-4B61-916E-6823554D1368}" dt="2023-01-20T02:46:01.429" v="330"/>
          <ac:grpSpMkLst>
            <pc:docMk/>
            <pc:sldMk cId="2737327295" sldId="273"/>
            <ac:grpSpMk id="14" creationId="{74A9C358-D038-0253-0C68-0ACAC082C425}"/>
          </ac:grpSpMkLst>
        </pc:grpChg>
        <pc:grpChg chg="mod">
          <ac:chgData name="Michael Kuniega" userId="999f7fd1-0dc3-4cba-81fd-6a42a8d75a98" providerId="ADAL" clId="{7BE81685-7356-4B61-916E-6823554D1368}" dt="2023-01-20T02:46:01.429" v="330"/>
          <ac:grpSpMkLst>
            <pc:docMk/>
            <pc:sldMk cId="2737327295" sldId="273"/>
            <ac:grpSpMk id="22" creationId="{7C77C85F-9490-FDE1-33C1-D8318C132BD5}"/>
          </ac:grpSpMkLst>
        </pc:grpChg>
        <pc:grpChg chg="del mod">
          <ac:chgData name="Michael Kuniega" userId="999f7fd1-0dc3-4cba-81fd-6a42a8d75a98" providerId="ADAL" clId="{7BE81685-7356-4B61-916E-6823554D1368}" dt="2023-01-20T02:46:35.833" v="335"/>
          <ac:grpSpMkLst>
            <pc:docMk/>
            <pc:sldMk cId="2737327295" sldId="273"/>
            <ac:grpSpMk id="25" creationId="{4F4FBCA7-92E2-1E6F-12F8-14274EC72C06}"/>
          </ac:grpSpMkLst>
        </pc:grpChg>
        <pc:grpChg chg="del mod">
          <ac:chgData name="Michael Kuniega" userId="999f7fd1-0dc3-4cba-81fd-6a42a8d75a98" providerId="ADAL" clId="{7BE81685-7356-4B61-916E-6823554D1368}" dt="2023-01-20T02:46:43.936" v="346"/>
          <ac:grpSpMkLst>
            <pc:docMk/>
            <pc:sldMk cId="2737327295" sldId="273"/>
            <ac:grpSpMk id="27" creationId="{EEA2FE81-3590-32C4-8F6B-EAAB6DC13D95}"/>
          </ac:grpSpMkLst>
        </pc:grpChg>
        <pc:grpChg chg="mod">
          <ac:chgData name="Michael Kuniega" userId="999f7fd1-0dc3-4cba-81fd-6a42a8d75a98" providerId="ADAL" clId="{7BE81685-7356-4B61-916E-6823554D1368}" dt="2023-01-20T02:46:45.761" v="348"/>
          <ac:grpSpMkLst>
            <pc:docMk/>
            <pc:sldMk cId="2737327295" sldId="273"/>
            <ac:grpSpMk id="38" creationId="{A6D73E36-40B3-A2BA-C502-0404FB6A0A31}"/>
          </ac:grpSpMkLst>
        </pc:grpChg>
        <pc:grpChg chg="mod">
          <ac:chgData name="Michael Kuniega" userId="999f7fd1-0dc3-4cba-81fd-6a42a8d75a98" providerId="ADAL" clId="{7BE81685-7356-4B61-916E-6823554D1368}" dt="2023-01-20T02:47:11.656" v="360"/>
          <ac:grpSpMkLst>
            <pc:docMk/>
            <pc:sldMk cId="2737327295" sldId="273"/>
            <ac:grpSpMk id="50" creationId="{580360C8-A256-1ACC-7B6A-8DCA2D4E735E}"/>
          </ac:grpSpMkLst>
        </pc:grpChg>
        <pc:grpChg chg="del mod">
          <ac:chgData name="Michael Kuniega" userId="999f7fd1-0dc3-4cba-81fd-6a42a8d75a98" providerId="ADAL" clId="{7BE81685-7356-4B61-916E-6823554D1368}" dt="2023-01-20T02:47:19.459" v="374"/>
          <ac:grpSpMkLst>
            <pc:docMk/>
            <pc:sldMk cId="2737327295" sldId="273"/>
            <ac:grpSpMk id="55" creationId="{64E3EAB7-69C8-077D-6D3E-5CCC83D18413}"/>
          </ac:grpSpMkLst>
        </pc:grpChg>
        <pc:grpChg chg="del mod">
          <ac:chgData name="Michael Kuniega" userId="999f7fd1-0dc3-4cba-81fd-6a42a8d75a98" providerId="ADAL" clId="{7BE81685-7356-4B61-916E-6823554D1368}" dt="2023-01-20T02:47:23.066" v="380"/>
          <ac:grpSpMkLst>
            <pc:docMk/>
            <pc:sldMk cId="2737327295" sldId="273"/>
            <ac:grpSpMk id="64" creationId="{14B67E6C-9621-66DD-DDA5-A10590ECC138}"/>
          </ac:grpSpMkLst>
        </pc:grpChg>
        <pc:grpChg chg="del mod">
          <ac:chgData name="Michael Kuniega" userId="999f7fd1-0dc3-4cba-81fd-6a42a8d75a98" providerId="ADAL" clId="{7BE81685-7356-4B61-916E-6823554D1368}" dt="2023-01-20T02:47:23.066" v="380"/>
          <ac:grpSpMkLst>
            <pc:docMk/>
            <pc:sldMk cId="2737327295" sldId="273"/>
            <ac:grpSpMk id="70" creationId="{F3786D03-8493-8FB6-9358-6209615A5809}"/>
          </ac:grpSpMkLst>
        </pc:grpChg>
        <pc:grpChg chg="del mod">
          <ac:chgData name="Michael Kuniega" userId="999f7fd1-0dc3-4cba-81fd-6a42a8d75a98" providerId="ADAL" clId="{7BE81685-7356-4B61-916E-6823554D1368}" dt="2023-01-20T02:47:25.040" v="385"/>
          <ac:grpSpMkLst>
            <pc:docMk/>
            <pc:sldMk cId="2737327295" sldId="273"/>
            <ac:grpSpMk id="71" creationId="{3B6E1DB0-A08C-72D9-0DF0-C682C5784592}"/>
          </ac:grpSpMkLst>
        </pc:grpChg>
        <pc:grpChg chg="mod">
          <ac:chgData name="Michael Kuniega" userId="999f7fd1-0dc3-4cba-81fd-6a42a8d75a98" providerId="ADAL" clId="{7BE81685-7356-4B61-916E-6823554D1368}" dt="2023-01-20T02:47:25.040" v="385"/>
          <ac:grpSpMkLst>
            <pc:docMk/>
            <pc:sldMk cId="2737327295" sldId="273"/>
            <ac:grpSpMk id="76" creationId="{BFD359E1-26C5-1D0E-B489-70D8C290E1B2}"/>
          </ac:grpSpMkLst>
        </pc:grpChg>
        <pc:grpChg chg="del mod">
          <ac:chgData name="Michael Kuniega" userId="999f7fd1-0dc3-4cba-81fd-6a42a8d75a98" providerId="ADAL" clId="{7BE81685-7356-4B61-916E-6823554D1368}" dt="2023-01-20T02:47:39.090" v="408"/>
          <ac:grpSpMkLst>
            <pc:docMk/>
            <pc:sldMk cId="2737327295" sldId="273"/>
            <ac:grpSpMk id="82" creationId="{AD8C38B5-CC2D-BE08-E68E-1F97993DBFC2}"/>
          </ac:grpSpMkLst>
        </pc:grpChg>
        <pc:grpChg chg="del mod">
          <ac:chgData name="Michael Kuniega" userId="999f7fd1-0dc3-4cba-81fd-6a42a8d75a98" providerId="ADAL" clId="{7BE81685-7356-4B61-916E-6823554D1368}" dt="2023-01-20T02:53:01.202" v="664"/>
          <ac:grpSpMkLst>
            <pc:docMk/>
            <pc:sldMk cId="2737327295" sldId="273"/>
            <ac:grpSpMk id="99" creationId="{991B7D98-580B-2948-D26D-5D906D6532A4}"/>
          </ac:grpSpMkLst>
        </pc:grpChg>
        <pc:grpChg chg="del mod">
          <ac:chgData name="Michael Kuniega" userId="999f7fd1-0dc3-4cba-81fd-6a42a8d75a98" providerId="ADAL" clId="{7BE81685-7356-4B61-916E-6823554D1368}" dt="2023-01-20T02:47:57.149" v="428"/>
          <ac:grpSpMkLst>
            <pc:docMk/>
            <pc:sldMk cId="2737327295" sldId="273"/>
            <ac:grpSpMk id="108" creationId="{13934D9F-A58C-727C-00A8-F14EC9A1B4A2}"/>
          </ac:grpSpMkLst>
        </pc:grpChg>
        <pc:grpChg chg="del mod">
          <ac:chgData name="Michael Kuniega" userId="999f7fd1-0dc3-4cba-81fd-6a42a8d75a98" providerId="ADAL" clId="{7BE81685-7356-4B61-916E-6823554D1368}" dt="2023-01-20T02:47:57.149" v="428"/>
          <ac:grpSpMkLst>
            <pc:docMk/>
            <pc:sldMk cId="2737327295" sldId="273"/>
            <ac:grpSpMk id="114" creationId="{5DAFBAAB-56E8-7624-50EB-48228F5B07F5}"/>
          </ac:grpSpMkLst>
        </pc:grpChg>
        <pc:grpChg chg="del mod">
          <ac:chgData name="Michael Kuniega" userId="999f7fd1-0dc3-4cba-81fd-6a42a8d75a98" providerId="ADAL" clId="{7BE81685-7356-4B61-916E-6823554D1368}" dt="2023-01-20T02:48:01.112" v="433"/>
          <ac:grpSpMkLst>
            <pc:docMk/>
            <pc:sldMk cId="2737327295" sldId="273"/>
            <ac:grpSpMk id="117" creationId="{D8A4934B-37CC-AFA8-57C1-953CE021DDCB}"/>
          </ac:grpSpMkLst>
        </pc:grpChg>
        <pc:grpChg chg="del mod">
          <ac:chgData name="Michael Kuniega" userId="999f7fd1-0dc3-4cba-81fd-6a42a8d75a98" providerId="ADAL" clId="{7BE81685-7356-4B61-916E-6823554D1368}" dt="2023-01-20T02:48:03.451" v="437"/>
          <ac:grpSpMkLst>
            <pc:docMk/>
            <pc:sldMk cId="2737327295" sldId="273"/>
            <ac:grpSpMk id="122" creationId="{7185D728-382E-EE47-3F3A-A2DB6BA73C09}"/>
          </ac:grpSpMkLst>
        </pc:grpChg>
        <pc:grpChg chg="del mod">
          <ac:chgData name="Michael Kuniega" userId="999f7fd1-0dc3-4cba-81fd-6a42a8d75a98" providerId="ADAL" clId="{7BE81685-7356-4B61-916E-6823554D1368}" dt="2023-01-20T02:48:04.406" v="440"/>
          <ac:grpSpMkLst>
            <pc:docMk/>
            <pc:sldMk cId="2737327295" sldId="273"/>
            <ac:grpSpMk id="126" creationId="{0AA43D9D-917D-609D-2510-DAF844425E60}"/>
          </ac:grpSpMkLst>
        </pc:grpChg>
        <pc:grpChg chg="del mod">
          <ac:chgData name="Michael Kuniega" userId="999f7fd1-0dc3-4cba-81fd-6a42a8d75a98" providerId="ADAL" clId="{7BE81685-7356-4B61-916E-6823554D1368}" dt="2023-01-20T02:48:31.504" v="469"/>
          <ac:grpSpMkLst>
            <pc:docMk/>
            <pc:sldMk cId="2737327295" sldId="273"/>
            <ac:grpSpMk id="129" creationId="{49139C24-1DA9-2714-CFCC-DCF0E0C4C585}"/>
          </ac:grpSpMkLst>
        </pc:grpChg>
        <pc:grpChg chg="del mod">
          <ac:chgData name="Michael Kuniega" userId="999f7fd1-0dc3-4cba-81fd-6a42a8d75a98" providerId="ADAL" clId="{7BE81685-7356-4B61-916E-6823554D1368}" dt="2023-01-20T02:51:37.178" v="613"/>
          <ac:grpSpMkLst>
            <pc:docMk/>
            <pc:sldMk cId="2737327295" sldId="273"/>
            <ac:grpSpMk id="139" creationId="{CEC32A1F-B96F-37FD-8761-CF26F3E181C2}"/>
          </ac:grpSpMkLst>
        </pc:grpChg>
        <pc:grpChg chg="del mod">
          <ac:chgData name="Michael Kuniega" userId="999f7fd1-0dc3-4cba-81fd-6a42a8d75a98" providerId="ADAL" clId="{7BE81685-7356-4B61-916E-6823554D1368}" dt="2023-01-20T02:48:20.679" v="450"/>
          <ac:grpSpMkLst>
            <pc:docMk/>
            <pc:sldMk cId="2737327295" sldId="273"/>
            <ac:grpSpMk id="140" creationId="{B2B2CF1C-062A-9FDC-4CB4-10626E8A7895}"/>
          </ac:grpSpMkLst>
        </pc:grpChg>
        <pc:grpChg chg="del mod">
          <ac:chgData name="Michael Kuniega" userId="999f7fd1-0dc3-4cba-81fd-6a42a8d75a98" providerId="ADAL" clId="{7BE81685-7356-4B61-916E-6823554D1368}" dt="2023-01-20T02:48:35.986" v="479"/>
          <ac:grpSpMkLst>
            <pc:docMk/>
            <pc:sldMk cId="2737327295" sldId="273"/>
            <ac:grpSpMk id="141" creationId="{6ED5291E-C043-2E37-0DC4-BD3297A1B68D}"/>
          </ac:grpSpMkLst>
        </pc:grpChg>
        <pc:grpChg chg="del mod">
          <ac:chgData name="Michael Kuniega" userId="999f7fd1-0dc3-4cba-81fd-6a42a8d75a98" providerId="ADAL" clId="{7BE81685-7356-4B61-916E-6823554D1368}" dt="2023-01-20T02:48:31.504" v="469"/>
          <ac:grpSpMkLst>
            <pc:docMk/>
            <pc:sldMk cId="2737327295" sldId="273"/>
            <ac:grpSpMk id="144" creationId="{0EE9DB38-9D04-2896-B59D-E08E182B1CEA}"/>
          </ac:grpSpMkLst>
        </pc:grpChg>
        <pc:grpChg chg="del mod">
          <ac:chgData name="Michael Kuniega" userId="999f7fd1-0dc3-4cba-81fd-6a42a8d75a98" providerId="ADAL" clId="{7BE81685-7356-4B61-916E-6823554D1368}" dt="2023-01-20T02:48:35.986" v="479"/>
          <ac:grpSpMkLst>
            <pc:docMk/>
            <pc:sldMk cId="2737327295" sldId="273"/>
            <ac:grpSpMk id="160" creationId="{D5901F20-BE8F-02A1-B7B9-1ACE8466F929}"/>
          </ac:grpSpMkLst>
        </pc:grpChg>
        <pc:grpChg chg="del mod">
          <ac:chgData name="Michael Kuniega" userId="999f7fd1-0dc3-4cba-81fd-6a42a8d75a98" providerId="ADAL" clId="{7BE81685-7356-4B61-916E-6823554D1368}" dt="2023-01-20T02:48:35.986" v="479"/>
          <ac:grpSpMkLst>
            <pc:docMk/>
            <pc:sldMk cId="2737327295" sldId="273"/>
            <ac:grpSpMk id="170" creationId="{EB6C3942-4793-208D-D57D-128F45191B5A}"/>
          </ac:grpSpMkLst>
        </pc:grpChg>
        <pc:grpChg chg="del mod">
          <ac:chgData name="Michael Kuniega" userId="999f7fd1-0dc3-4cba-81fd-6a42a8d75a98" providerId="ADAL" clId="{7BE81685-7356-4B61-916E-6823554D1368}" dt="2023-01-20T02:48:35.986" v="479"/>
          <ac:grpSpMkLst>
            <pc:docMk/>
            <pc:sldMk cId="2737327295" sldId="273"/>
            <ac:grpSpMk id="171" creationId="{E6613A67-FB21-7F85-E4C5-F1A2161BA38D}"/>
          </ac:grpSpMkLst>
        </pc:grpChg>
        <pc:grpChg chg="del mod">
          <ac:chgData name="Michael Kuniega" userId="999f7fd1-0dc3-4cba-81fd-6a42a8d75a98" providerId="ADAL" clId="{7BE81685-7356-4B61-916E-6823554D1368}" dt="2023-01-20T02:48:43.827" v="493"/>
          <ac:grpSpMkLst>
            <pc:docMk/>
            <pc:sldMk cId="2737327295" sldId="273"/>
            <ac:grpSpMk id="172" creationId="{6DB01ACD-5EB9-FF7D-F24E-538E43B57CBD}"/>
          </ac:grpSpMkLst>
        </pc:grpChg>
        <pc:grpChg chg="del mod">
          <ac:chgData name="Michael Kuniega" userId="999f7fd1-0dc3-4cba-81fd-6a42a8d75a98" providerId="ADAL" clId="{7BE81685-7356-4B61-916E-6823554D1368}" dt="2023-01-20T02:48:43.827" v="493"/>
          <ac:grpSpMkLst>
            <pc:docMk/>
            <pc:sldMk cId="2737327295" sldId="273"/>
            <ac:grpSpMk id="184" creationId="{3196FE0D-4613-0247-E6A3-5DE686D23918}"/>
          </ac:grpSpMkLst>
        </pc:grpChg>
        <pc:grpChg chg="del mod">
          <ac:chgData name="Michael Kuniega" userId="999f7fd1-0dc3-4cba-81fd-6a42a8d75a98" providerId="ADAL" clId="{7BE81685-7356-4B61-916E-6823554D1368}" dt="2023-01-20T02:48:45.795" v="496"/>
          <ac:grpSpMkLst>
            <pc:docMk/>
            <pc:sldMk cId="2737327295" sldId="273"/>
            <ac:grpSpMk id="186" creationId="{1D06049E-7B76-AA7F-D16E-50FBEA11AEF3}"/>
          </ac:grpSpMkLst>
        </pc:grpChg>
        <pc:grpChg chg="del mod">
          <ac:chgData name="Michael Kuniega" userId="999f7fd1-0dc3-4cba-81fd-6a42a8d75a98" providerId="ADAL" clId="{7BE81685-7356-4B61-916E-6823554D1368}" dt="2023-01-20T02:48:48.804" v="501"/>
          <ac:grpSpMkLst>
            <pc:docMk/>
            <pc:sldMk cId="2737327295" sldId="273"/>
            <ac:grpSpMk id="189" creationId="{AF7FB51B-5E00-C60E-CCC8-7BB8B7C2602C}"/>
          </ac:grpSpMkLst>
        </pc:grpChg>
        <pc:grpChg chg="del mod">
          <ac:chgData name="Michael Kuniega" userId="999f7fd1-0dc3-4cba-81fd-6a42a8d75a98" providerId="ADAL" clId="{7BE81685-7356-4B61-916E-6823554D1368}" dt="2023-01-20T02:48:50.093" v="504"/>
          <ac:grpSpMkLst>
            <pc:docMk/>
            <pc:sldMk cId="2737327295" sldId="273"/>
            <ac:grpSpMk id="194" creationId="{AE25BF84-72CE-6E8B-4336-D0EDBF928EB8}"/>
          </ac:grpSpMkLst>
        </pc:grpChg>
        <pc:grpChg chg="del mod">
          <ac:chgData name="Michael Kuniega" userId="999f7fd1-0dc3-4cba-81fd-6a42a8d75a98" providerId="ADAL" clId="{7BE81685-7356-4B61-916E-6823554D1368}" dt="2023-01-20T02:51:37.178" v="613"/>
          <ac:grpSpMkLst>
            <pc:docMk/>
            <pc:sldMk cId="2737327295" sldId="273"/>
            <ac:grpSpMk id="197" creationId="{B9FC8F35-6101-F7A2-7599-DCE7FE552980}"/>
          </ac:grpSpMkLst>
        </pc:grpChg>
        <pc:grpChg chg="del mod">
          <ac:chgData name="Michael Kuniega" userId="999f7fd1-0dc3-4cba-81fd-6a42a8d75a98" providerId="ADAL" clId="{7BE81685-7356-4B61-916E-6823554D1368}" dt="2023-01-20T02:49:10.781" v="522"/>
          <ac:grpSpMkLst>
            <pc:docMk/>
            <pc:sldMk cId="2737327295" sldId="273"/>
            <ac:grpSpMk id="200" creationId="{A8516876-4C55-F1F3-8979-94FCFF643BB2}"/>
          </ac:grpSpMkLst>
        </pc:grpChg>
        <pc:grpChg chg="del mod">
          <ac:chgData name="Michael Kuniega" userId="999f7fd1-0dc3-4cba-81fd-6a42a8d75a98" providerId="ADAL" clId="{7BE81685-7356-4B61-916E-6823554D1368}" dt="2023-01-20T02:49:18.991" v="524"/>
          <ac:grpSpMkLst>
            <pc:docMk/>
            <pc:sldMk cId="2737327295" sldId="273"/>
            <ac:grpSpMk id="215" creationId="{78442218-EE46-570B-FC22-E5920B246207}"/>
          </ac:grpSpMkLst>
        </pc:grpChg>
        <pc:grpChg chg="del mod">
          <ac:chgData name="Michael Kuniega" userId="999f7fd1-0dc3-4cba-81fd-6a42a8d75a98" providerId="ADAL" clId="{7BE81685-7356-4B61-916E-6823554D1368}" dt="2023-01-20T02:51:37.178" v="613"/>
          <ac:grpSpMkLst>
            <pc:docMk/>
            <pc:sldMk cId="2737327295" sldId="273"/>
            <ac:grpSpMk id="217" creationId="{E57E76E6-E483-B2AF-3985-EA289463CB63}"/>
          </ac:grpSpMkLst>
        </pc:grpChg>
        <pc:grpChg chg="del mod">
          <ac:chgData name="Michael Kuniega" userId="999f7fd1-0dc3-4cba-81fd-6a42a8d75a98" providerId="ADAL" clId="{7BE81685-7356-4B61-916E-6823554D1368}" dt="2023-01-20T02:51:37.178" v="613"/>
          <ac:grpSpMkLst>
            <pc:docMk/>
            <pc:sldMk cId="2737327295" sldId="273"/>
            <ac:grpSpMk id="228" creationId="{A287C864-420A-3C03-B6F9-BB51970BBB51}"/>
          </ac:grpSpMkLst>
        </pc:grpChg>
        <pc:grpChg chg="del mod">
          <ac:chgData name="Michael Kuniega" userId="999f7fd1-0dc3-4cba-81fd-6a42a8d75a98" providerId="ADAL" clId="{7BE81685-7356-4B61-916E-6823554D1368}" dt="2023-01-20T02:49:41.483" v="551"/>
          <ac:grpSpMkLst>
            <pc:docMk/>
            <pc:sldMk cId="2737327295" sldId="273"/>
            <ac:grpSpMk id="232" creationId="{866BE833-AD33-7FD5-1474-B2C52C0F2E86}"/>
          </ac:grpSpMkLst>
        </pc:grpChg>
        <pc:grpChg chg="del mod">
          <ac:chgData name="Michael Kuniega" userId="999f7fd1-0dc3-4cba-81fd-6a42a8d75a98" providerId="ADAL" clId="{7BE81685-7356-4B61-916E-6823554D1368}" dt="2023-01-20T02:51:37.178" v="613"/>
          <ac:grpSpMkLst>
            <pc:docMk/>
            <pc:sldMk cId="2737327295" sldId="273"/>
            <ac:grpSpMk id="244" creationId="{CDB5198D-3010-4A22-0568-123679685830}"/>
          </ac:grpSpMkLst>
        </pc:grpChg>
        <pc:grpChg chg="del mod">
          <ac:chgData name="Michael Kuniega" userId="999f7fd1-0dc3-4cba-81fd-6a42a8d75a98" providerId="ADAL" clId="{7BE81685-7356-4B61-916E-6823554D1368}" dt="2023-01-20T02:50:10.883" v="576"/>
          <ac:grpSpMkLst>
            <pc:docMk/>
            <pc:sldMk cId="2737327295" sldId="273"/>
            <ac:grpSpMk id="248" creationId="{A3CA3F2B-A19F-C7DA-E348-E60D770C8382}"/>
          </ac:grpSpMkLst>
        </pc:grpChg>
        <pc:grpChg chg="del mod">
          <ac:chgData name="Michael Kuniega" userId="999f7fd1-0dc3-4cba-81fd-6a42a8d75a98" providerId="ADAL" clId="{7BE81685-7356-4B61-916E-6823554D1368}" dt="2023-01-20T02:50:10.883" v="576"/>
          <ac:grpSpMkLst>
            <pc:docMk/>
            <pc:sldMk cId="2737327295" sldId="273"/>
            <ac:grpSpMk id="269" creationId="{D97963DA-92A7-996D-3B16-EBC01DE025CD}"/>
          </ac:grpSpMkLst>
        </pc:grpChg>
        <pc:grpChg chg="del mod">
          <ac:chgData name="Michael Kuniega" userId="999f7fd1-0dc3-4cba-81fd-6a42a8d75a98" providerId="ADAL" clId="{7BE81685-7356-4B61-916E-6823554D1368}" dt="2023-01-20T02:51:04.792" v="599"/>
          <ac:grpSpMkLst>
            <pc:docMk/>
            <pc:sldMk cId="2737327295" sldId="273"/>
            <ac:grpSpMk id="270" creationId="{88CEFB22-3BD9-BF0F-4B91-EA07AC6B4EEA}"/>
          </ac:grpSpMkLst>
        </pc:grpChg>
        <pc:grpChg chg="del mod">
          <ac:chgData name="Michael Kuniega" userId="999f7fd1-0dc3-4cba-81fd-6a42a8d75a98" providerId="ADAL" clId="{7BE81685-7356-4B61-916E-6823554D1368}" dt="2023-01-20T02:51:00.112" v="584"/>
          <ac:grpSpMkLst>
            <pc:docMk/>
            <pc:sldMk cId="2737327295" sldId="273"/>
            <ac:grpSpMk id="271" creationId="{BDDC3DC5-7EEB-A455-D86B-359D8ADD466A}"/>
          </ac:grpSpMkLst>
        </pc:grpChg>
        <pc:grpChg chg="del mod">
          <ac:chgData name="Michael Kuniega" userId="999f7fd1-0dc3-4cba-81fd-6a42a8d75a98" providerId="ADAL" clId="{7BE81685-7356-4B61-916E-6823554D1368}" dt="2023-01-20T02:51:38.967" v="616"/>
          <ac:grpSpMkLst>
            <pc:docMk/>
            <pc:sldMk cId="2737327295" sldId="273"/>
            <ac:grpSpMk id="283" creationId="{05D912A2-2D33-F869-8637-FA10DC595080}"/>
          </ac:grpSpMkLst>
        </pc:grpChg>
        <pc:grpChg chg="del mod">
          <ac:chgData name="Michael Kuniega" userId="999f7fd1-0dc3-4cba-81fd-6a42a8d75a98" providerId="ADAL" clId="{7BE81685-7356-4B61-916E-6823554D1368}" dt="2023-01-20T02:51:44.040" v="626"/>
          <ac:grpSpMkLst>
            <pc:docMk/>
            <pc:sldMk cId="2737327295" sldId="273"/>
            <ac:grpSpMk id="286" creationId="{2A830A22-6522-FB63-CEF7-0795768F4F5D}"/>
          </ac:grpSpMkLst>
        </pc:grpChg>
        <pc:grpChg chg="mod">
          <ac:chgData name="Michael Kuniega" userId="999f7fd1-0dc3-4cba-81fd-6a42a8d75a98" providerId="ADAL" clId="{7BE81685-7356-4B61-916E-6823554D1368}" dt="2023-01-20T02:51:44.040" v="626"/>
          <ac:grpSpMkLst>
            <pc:docMk/>
            <pc:sldMk cId="2737327295" sldId="273"/>
            <ac:grpSpMk id="296" creationId="{CA81BEDF-239B-2182-7E59-0026C5B95393}"/>
          </ac:grpSpMkLst>
        </pc:grpChg>
        <pc:grpChg chg="mod">
          <ac:chgData name="Michael Kuniega" userId="999f7fd1-0dc3-4cba-81fd-6a42a8d75a98" providerId="ADAL" clId="{7BE81685-7356-4B61-916E-6823554D1368}" dt="2023-01-20T02:52:28.081" v="652"/>
          <ac:grpSpMkLst>
            <pc:docMk/>
            <pc:sldMk cId="2737327295" sldId="273"/>
            <ac:grpSpMk id="321" creationId="{CAD4B788-A137-9163-E110-1448FB6003EB}"/>
          </ac:grpSpMkLst>
        </pc:grpChg>
        <pc:grpChg chg="mod">
          <ac:chgData name="Michael Kuniega" userId="999f7fd1-0dc3-4cba-81fd-6a42a8d75a98" providerId="ADAL" clId="{7BE81685-7356-4B61-916E-6823554D1368}" dt="2023-01-20T02:52:28.081" v="652"/>
          <ac:grpSpMkLst>
            <pc:docMk/>
            <pc:sldMk cId="2737327295" sldId="273"/>
            <ac:grpSpMk id="322" creationId="{21A5C8C0-640A-2D8C-C051-298974B487C4}"/>
          </ac:grpSpMkLst>
        </pc:grpChg>
        <pc:grpChg chg="mod">
          <ac:chgData name="Michael Kuniega" userId="999f7fd1-0dc3-4cba-81fd-6a42a8d75a98" providerId="ADAL" clId="{7BE81685-7356-4B61-916E-6823554D1368}" dt="2023-01-20T02:52:28.081" v="652"/>
          <ac:grpSpMkLst>
            <pc:docMk/>
            <pc:sldMk cId="2737327295" sldId="273"/>
            <ac:grpSpMk id="323" creationId="{5D54DBE0-CFD6-017C-C376-F7D326B16090}"/>
          </ac:grpSpMkLst>
        </pc:grpChg>
        <pc:grpChg chg="mod">
          <ac:chgData name="Michael Kuniega" userId="999f7fd1-0dc3-4cba-81fd-6a42a8d75a98" providerId="ADAL" clId="{7BE81685-7356-4B61-916E-6823554D1368}" dt="2023-01-20T02:52:56.369" v="661"/>
          <ac:grpSpMkLst>
            <pc:docMk/>
            <pc:sldMk cId="2737327295" sldId="273"/>
            <ac:grpSpMk id="332" creationId="{46EC2BC3-F507-B504-B07D-0D4CB274CD05}"/>
          </ac:grpSpMkLst>
        </pc:grpChg>
        <pc:grpChg chg="del mod">
          <ac:chgData name="Michael Kuniega" userId="999f7fd1-0dc3-4cba-81fd-6a42a8d75a98" providerId="ADAL" clId="{7BE81685-7356-4B61-916E-6823554D1368}" dt="2023-01-20T02:53:02.451" v="667"/>
          <ac:grpSpMkLst>
            <pc:docMk/>
            <pc:sldMk cId="2737327295" sldId="273"/>
            <ac:grpSpMk id="335" creationId="{479E7E00-77D6-17FF-A071-3532C2F34E75}"/>
          </ac:grpSpMkLst>
        </pc:grpChg>
        <pc:grpChg chg="mod">
          <ac:chgData name="Michael Kuniega" userId="999f7fd1-0dc3-4cba-81fd-6a42a8d75a98" providerId="ADAL" clId="{7BE81685-7356-4B61-916E-6823554D1368}" dt="2023-01-20T02:53:02.451" v="667"/>
          <ac:grpSpMkLst>
            <pc:docMk/>
            <pc:sldMk cId="2737327295" sldId="273"/>
            <ac:grpSpMk id="338" creationId="{878B125B-0626-E8F1-0969-C652A6AC30DD}"/>
          </ac:grpSpMkLst>
        </pc:grpChg>
        <pc:grpChg chg="mod">
          <ac:chgData name="Michael Kuniega" userId="999f7fd1-0dc3-4cba-81fd-6a42a8d75a98" providerId="ADAL" clId="{7BE81685-7356-4B61-916E-6823554D1368}" dt="2023-01-20T02:53:06.330" v="674"/>
          <ac:grpSpMkLst>
            <pc:docMk/>
            <pc:sldMk cId="2737327295" sldId="273"/>
            <ac:grpSpMk id="345" creationId="{608E27F4-3FE7-AAA6-C498-7C6919358749}"/>
          </ac:grpSpMkLst>
        </pc:grp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3" creationId="{796645CE-F669-1104-BBA6-DB6384DBFBBF}"/>
          </ac:inkMkLst>
        </pc:ink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4" creationId="{C1F83BAB-92DD-C443-19B9-B3A896007F70}"/>
          </ac:inkMkLst>
        </pc:ink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5" creationId="{258B77D9-4A77-244E-BC13-E8152CA35077}"/>
          </ac:inkMkLst>
        </pc:ink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6" creationId="{545FC7B5-5DD0-7505-23DD-2624A8CD5D7B}"/>
          </ac:inkMkLst>
        </pc:ink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7" creationId="{D8013B1A-2171-1517-8C5D-543E960ABB09}"/>
          </ac:inkMkLst>
        </pc:ink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8" creationId="{FDADB36C-D262-8CD5-A06A-7051D8E67353}"/>
          </ac:inkMkLst>
        </pc:ink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9" creationId="{0B930C8B-A388-570E-1666-25F2C1964E08}"/>
          </ac:inkMkLst>
        </pc:inkChg>
        <pc:inkChg chg="add mod">
          <ac:chgData name="Michael Kuniega" userId="999f7fd1-0dc3-4cba-81fd-6a42a8d75a98" providerId="ADAL" clId="{7BE81685-7356-4B61-916E-6823554D1368}" dt="2023-01-20T02:45:53.355" v="319"/>
          <ac:inkMkLst>
            <pc:docMk/>
            <pc:sldMk cId="2737327295" sldId="273"/>
            <ac:inkMk id="10" creationId="{438A0B73-F682-98CE-479D-101DD59E5F5B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12" creationId="{EF7A2F10-9EEF-D8C7-CE6B-9C44577EDCAF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13" creationId="{CF213C41-277B-8C52-516D-17C578011727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15" creationId="{05992897-B6C3-8E8D-F67E-6D5AAE218C3A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16" creationId="{B5A4289B-9534-5701-09D3-2343359B6213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17" creationId="{C27AA22E-2E9A-9C4C-DF10-A5FB8C264CB8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18" creationId="{77E178F5-A88D-2469-BA94-F00992BC5367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19" creationId="{E689FC4C-C69D-4CC2-7721-FA380B909EBC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20" creationId="{F92BACFE-0F37-F214-E3B4-9396AC178C7B}"/>
          </ac:inkMkLst>
        </pc:inkChg>
        <pc:inkChg chg="add mod">
          <ac:chgData name="Michael Kuniega" userId="999f7fd1-0dc3-4cba-81fd-6a42a8d75a98" providerId="ADAL" clId="{7BE81685-7356-4B61-916E-6823554D1368}" dt="2023-01-20T02:46:01.429" v="330"/>
          <ac:inkMkLst>
            <pc:docMk/>
            <pc:sldMk cId="2737327295" sldId="273"/>
            <ac:inkMk id="21" creationId="{A7CA3156-1F1F-5A53-142A-6CF862F14C08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23" creationId="{3DD3BCF2-421E-957A-81A6-24FFA5E196B8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24" creationId="{32A7D4E8-2BA6-85B9-187B-9EA63F66C516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26" creationId="{F75675E3-67D2-0389-83A0-06657B67862A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28" creationId="{64001C8A-BA3E-212B-54A2-C5F272D58E93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29" creationId="{F1C14739-4B49-705D-D51E-C7ECE23D5F77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30" creationId="{41678586-E693-56B0-6E63-69B707221F36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31" creationId="{D007CE96-8F65-5F92-3341-D285EE212006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32" creationId="{E7620075-D3A0-C916-82DB-AD177E4692C6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33" creationId="{A839F2FD-C2A4-F7F2-C9BF-9D6FF9B13C8E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34" creationId="{A2A6B7BE-DFF7-9D35-E594-5BAB9F21A8B2}"/>
          </ac:inkMkLst>
        </pc:inkChg>
        <pc:inkChg chg="add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35" creationId="{884A2E49-4855-E9BC-D00B-8C0BAB5D4516}"/>
          </ac:inkMkLst>
        </pc:inkChg>
        <pc:inkChg chg="add del mod">
          <ac:chgData name="Michael Kuniega" userId="999f7fd1-0dc3-4cba-81fd-6a42a8d75a98" providerId="ADAL" clId="{7BE81685-7356-4B61-916E-6823554D1368}" dt="2023-01-20T02:46:45.761" v="347"/>
          <ac:inkMkLst>
            <pc:docMk/>
            <pc:sldMk cId="2737327295" sldId="273"/>
            <ac:inkMk id="36" creationId="{ACC833D1-0ECC-BD16-159F-87CCB16BD7CB}"/>
          </ac:inkMkLst>
        </pc:inkChg>
        <pc:inkChg chg="add del mod">
          <ac:chgData name="Michael Kuniega" userId="999f7fd1-0dc3-4cba-81fd-6a42a8d75a98" providerId="ADAL" clId="{7BE81685-7356-4B61-916E-6823554D1368}" dt="2023-01-20T02:46:45.761" v="348"/>
          <ac:inkMkLst>
            <pc:docMk/>
            <pc:sldMk cId="2737327295" sldId="273"/>
            <ac:inkMk id="37" creationId="{63AEF072-EB4E-4F4A-BFF4-1AEDB2E0DBC9}"/>
          </ac:inkMkLst>
        </pc:inkChg>
        <pc:inkChg chg="add">
          <ac:chgData name="Michael Kuniega" userId="999f7fd1-0dc3-4cba-81fd-6a42a8d75a98" providerId="ADAL" clId="{7BE81685-7356-4B61-916E-6823554D1368}" dt="2023-01-20T02:46:47.680" v="349" actId="9405"/>
          <ac:inkMkLst>
            <pc:docMk/>
            <pc:sldMk cId="2737327295" sldId="273"/>
            <ac:inkMk id="39" creationId="{C5F7ED7C-B347-29F5-70F1-3038E179AD62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0" creationId="{D9620D74-6897-CCEB-78BA-2DA810B92973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1" creationId="{01CE5C3C-0F10-9F96-7BA9-B2596CC296DC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2" creationId="{05CAAFDE-938E-D5F4-2E96-3417C2B528DD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3" creationId="{E82B1C49-B44F-9188-76C0-4E46D9C16C6A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4" creationId="{69EA96AD-DFBD-B6DC-320B-957DE58163AD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5" creationId="{77ADCFF9-638D-A211-FA29-C62530B0AD2A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6" creationId="{99F36901-2A14-46F6-2246-AC2E2FF37B5C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7" creationId="{79BEB312-31BB-4008-48F8-A311CA774F32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8" creationId="{D0004456-5114-B420-E71F-AADF3397BE9B}"/>
          </ac:inkMkLst>
        </pc:inkChg>
        <pc:inkChg chg="add mod">
          <ac:chgData name="Michael Kuniega" userId="999f7fd1-0dc3-4cba-81fd-6a42a8d75a98" providerId="ADAL" clId="{7BE81685-7356-4B61-916E-6823554D1368}" dt="2023-01-20T02:47:11.656" v="360"/>
          <ac:inkMkLst>
            <pc:docMk/>
            <pc:sldMk cId="2737327295" sldId="273"/>
            <ac:inkMk id="49" creationId="{9719C35F-E3A2-9557-8247-03852DEFA7D4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1" creationId="{4C393F93-4A25-B4FE-21C9-484874B3E5D9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2" creationId="{416BB333-2BC5-BAFD-9D11-0F8DBB4D028C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3" creationId="{770ECC96-C786-5C18-CDD1-14D17DB6FC97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4" creationId="{74218887-25DC-9945-CEA5-73CBC765870F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6" creationId="{FE69BE66-8111-3955-44AA-2E920C709F9A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7" creationId="{F0F1F979-9F6D-38BA-5ED8-0E4B7FAFCA92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8" creationId="{09911F61-0813-E416-C967-7C1199DE8114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59" creationId="{73737ED6-D786-D4E4-8199-8015551AFCAF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0" creationId="{F0661FFD-75B0-CB34-BA79-3710CC79CA6E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1" creationId="{B4294674-EADB-9E5F-CA6B-5A1200D05C13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2" creationId="{77DCE971-FD6E-C1D2-42F5-6C785A28925F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3" creationId="{97ECB525-4D5B-E0B4-4DEA-F9420B8D6ED9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5" creationId="{65585F5D-807B-7C4A-E3D0-08E586F111A6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6" creationId="{67789546-0879-721D-E2A7-7E9E970666F8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7" creationId="{AA57FE93-F7A4-5814-E746-4455C05866AF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8" creationId="{4732BBF2-C58B-C19C-D37B-A02D74114B59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69" creationId="{8F35536B-FA7E-2142-FECD-12998A8A87AA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72" creationId="{6E867953-AC24-B65E-9153-E68C191A1D91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73" creationId="{BF2BFC83-C83F-56CD-3389-30444C1DE915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74" creationId="{CCB67C9A-4599-B178-E079-F66FBDD4BEC5}"/>
          </ac:inkMkLst>
        </pc:inkChg>
        <pc:inkChg chg="add mod">
          <ac:chgData name="Michael Kuniega" userId="999f7fd1-0dc3-4cba-81fd-6a42a8d75a98" providerId="ADAL" clId="{7BE81685-7356-4B61-916E-6823554D1368}" dt="2023-01-20T02:47:25.040" v="385"/>
          <ac:inkMkLst>
            <pc:docMk/>
            <pc:sldMk cId="2737327295" sldId="273"/>
            <ac:inkMk id="75" creationId="{2B3EBF2A-E9B1-51C2-CFC0-6926D69AD1D5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77" creationId="{31680858-D9AE-13F3-C47C-2037623D7FDE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78" creationId="{254B1AB4-A7ED-5AA4-36D0-78E32B7455DE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79" creationId="{37E8A345-7EE6-BD51-C3EF-18F816923CD5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0" creationId="{F09A7697-D048-8E71-AC67-C579D40BF1D8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1" creationId="{E7BAA4C5-413B-7329-D7A2-23F0EE873F6E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3" creationId="{571B0AD1-9D09-C95C-3298-1F734929BC28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4" creationId="{C1798405-4FDC-A3CA-276E-FF5E2687FE4B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5" creationId="{99B0C377-B875-E190-3959-7AE2C9F24BA6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6" creationId="{2A6CFC51-A2CB-A730-308C-15B053E9C967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7" creationId="{B672E3C5-6205-E2D8-E568-6231ADD54F2B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8" creationId="{DC2607B1-8168-0E9C-B4CB-A4442481E179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89" creationId="{DF42910C-E0FB-A72B-1E1E-71C3E1453BE2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90" creationId="{44956DDD-CF33-9895-74ED-399F624C5F50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91" creationId="{9EE0E3DC-ADB4-CE56-0DB7-73F8F263D652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92" creationId="{7CEFAD71-2ADB-35B4-92A2-A7415E8BFD90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93" creationId="{98CF0816-306C-7CF0-2213-263DB55A757C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94" creationId="{516CCB54-6B89-5740-ADB3-83801548E581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95" creationId="{B285EC0D-EA50-3C42-1517-A8D705300A12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96" creationId="{01981E7D-6302-123F-580E-3BDAE6CD723A}"/>
          </ac:inkMkLst>
        </pc:inkChg>
        <pc:inkChg chg="add del mod">
          <ac:chgData name="Michael Kuniega" userId="999f7fd1-0dc3-4cba-81fd-6a42a8d75a98" providerId="ADAL" clId="{7BE81685-7356-4B61-916E-6823554D1368}" dt="2023-01-20T02:47:40.516" v="410"/>
          <ac:inkMkLst>
            <pc:docMk/>
            <pc:sldMk cId="2737327295" sldId="273"/>
            <ac:inkMk id="97" creationId="{1E0910A7-5836-52DD-5B10-DFF0EF9A19EE}"/>
          </ac:inkMkLst>
        </pc:inkChg>
        <pc:inkChg chg="add del mod">
          <ac:chgData name="Michael Kuniega" userId="999f7fd1-0dc3-4cba-81fd-6a42a8d75a98" providerId="ADAL" clId="{7BE81685-7356-4B61-916E-6823554D1368}" dt="2023-01-20T02:47:39.813" v="409"/>
          <ac:inkMkLst>
            <pc:docMk/>
            <pc:sldMk cId="2737327295" sldId="273"/>
            <ac:inkMk id="98" creationId="{4B97B637-EA4A-0C62-3543-028B546A47BE}"/>
          </ac:inkMkLst>
        </pc:inkChg>
        <pc:inkChg chg="add">
          <ac:chgData name="Michael Kuniega" userId="999f7fd1-0dc3-4cba-81fd-6a42a8d75a98" providerId="ADAL" clId="{7BE81685-7356-4B61-916E-6823554D1368}" dt="2023-01-20T02:47:43.423" v="411" actId="9405"/>
          <ac:inkMkLst>
            <pc:docMk/>
            <pc:sldMk cId="2737327295" sldId="273"/>
            <ac:inkMk id="100" creationId="{C5E4B20F-09FE-0954-08BA-F5F159653E5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1" creationId="{EC211FA1-709C-E156-2A83-1C2D5FAE660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2" creationId="{66A945C5-96DF-5178-5480-17CF8E90988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3" creationId="{FD84B421-1A40-C17C-CDDF-EFA46F335372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4" creationId="{92BF04C6-8513-3AF6-3283-4A0E0EFAFDD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5" creationId="{5BC6BD97-4574-FFA2-F710-73E2D182B90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6" creationId="{A1D4EB10-A4A8-3FDA-1ADB-CA0E148B8D2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7" creationId="{795C5C91-10D1-927B-9FF4-34C1A42C1E4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09" creationId="{B9A82BA4-9025-32F3-3F1E-3884333337A6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0" creationId="{1B4D85C7-2332-EF07-8941-EF7C3B5C944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1" creationId="{00015DA5-2DBF-8F39-3830-BAA4F6F7AB0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2" creationId="{17FAF208-05A4-3A99-7B32-BBF5EF00AE0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3" creationId="{0C3ACDAF-1D96-1E9C-8539-BA7B96EEF0C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5" creationId="{0344445E-794E-214E-0A04-56C0D2DD524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6" creationId="{150C8459-65FE-AE4D-F411-C83DE60C646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8" creationId="{7A4E4B95-FA1E-4FAB-A942-5E5D0803574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19" creationId="{FC4FE0A1-342A-52D8-58D6-BA5B4B62038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20" creationId="{11C999EF-16A1-E2DB-3D18-8BD64766F5AE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21" creationId="{0EB596A5-DE2A-4963-8490-C2F3609223C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23" creationId="{11239CD0-5EBB-76EA-B0AB-064EF9912E8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24" creationId="{08C4E2E3-80EC-3CB0-014D-F5016A0F8B1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25" creationId="{0E037753-975D-9600-FED9-ED0B0350EB6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27" creationId="{00BC43D3-0EF1-85E7-D308-F0813E053F8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28" creationId="{AAF47732-285C-5DB5-2DDA-78BB00E7785E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0" creationId="{F254235D-74F5-B954-ADE9-328E56E2873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1" creationId="{7FE48292-067A-26B3-564B-4B62B625D25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2" creationId="{49A303BF-2568-AFA2-F7A9-6604474A5FA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3" creationId="{74566CC4-9B91-E5ED-0319-4E495AEF700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4" creationId="{BCEED792-B7A8-C32B-145B-D6ECF91C5B6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5" creationId="{F09A243F-EAEB-A47E-F29E-5A1357A5A632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6" creationId="{AC54C1A3-57A7-4E90-9F9A-177A16D196B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7" creationId="{14CD0792-BEAE-4F1D-BE23-2F761BEC505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38" creationId="{E6F3D56C-373F-2A7E-CC2E-D2D330C2726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42" creationId="{6A5F1E4E-515F-4071-CD0C-CF7120B5EB4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43" creationId="{729B1186-C2A5-E8B9-DD5C-E718682B559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45" creationId="{8054B0EC-AE37-AB08-2DBF-FD2F1EB6E12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46" creationId="{2BCDD539-DBD3-D59C-05E7-215F3F10503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47" creationId="{B68B5AC4-81F2-320A-C53D-99F3DF816976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48" creationId="{4FB514B6-8A59-5C94-20E4-F114E2AB83C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49" creationId="{6F448206-3D12-4353-2CE4-221C010BD5F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0" creationId="{A465B554-D6BA-1B3F-8B14-B48FE564785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1" creationId="{14E5C26A-13D1-1ED9-5A68-2A30C389F3F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2" creationId="{7A2E0B0F-81DF-B58E-4ABD-7C21E1E6E90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3" creationId="{02F83BA2-8D0A-38B8-2943-06DD3A2B4F9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4" creationId="{6947A378-0CE3-DB6A-B374-FA473B0F7A3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5" creationId="{95C91F2F-B4B5-9887-50FF-0CF3A19C6DE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6" creationId="{C8649E10-109A-F6EC-27BB-545ED6AD94B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7" creationId="{4725E1A9-7CB2-E5B9-97AF-C066BD848D0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8" creationId="{FDBBC90A-59A9-0259-5FA7-CCE6CD0745D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59" creationId="{CA5AE933-7337-B81F-F720-BF3E70C068C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1" creationId="{C1DAF587-311E-15DC-D837-E9ABF1D2F2D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2" creationId="{E1574693-88E5-FFA6-FABD-DF82DC733AA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3" creationId="{0DA70833-B269-0E13-21A6-2957D8E64B7E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4" creationId="{2FD0A19E-9093-6149-51A3-D9AC040ABF6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5" creationId="{81D3CDC8-C362-0FF1-E268-42A1D2D366C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6" creationId="{600012D4-645C-192F-119D-39355524116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7" creationId="{DB21D113-3393-A14A-2FE4-328DD0810C8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8" creationId="{C61AC3CB-AD84-9B2A-5E85-A9EDA124DE9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69" creationId="{B26A10D7-7835-7FC4-4D3C-84CE3A4D638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73" creationId="{119A87D5-9C9E-EDEA-DE36-8998FD1DCF2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74" creationId="{B675F4AF-16A3-86E2-559E-36F1ACD024D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75" creationId="{CA3858E7-E97A-50B3-670E-648034E929D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76" creationId="{A8714396-0F49-3054-C9F8-53D70B71485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77" creationId="{A9931BDB-6B56-F8BD-EDE1-9E8AF3EAA80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78" creationId="{EBBFEF6F-D0C6-BECB-ACCA-BB6BDA7BF6E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79" creationId="{017DC0AF-91B3-9B8C-D147-1D837F92D9C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80" creationId="{76D5FC8C-DE75-72B3-41B0-3222CDF745C6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81" creationId="{E844C3B8-BCDF-4D43-64E5-F4AF5628C2C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82" creationId="{1D3F1EC4-2A26-0FD9-D8B7-083B8A908C0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83" creationId="{833981D9-3DC2-F50F-27A1-2A9386CD796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85" creationId="{F246DC05-1284-F8C1-DD7C-F8BAA6914C1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87" creationId="{08A6473A-52B8-E4FE-EFBB-4368B33D0D0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88" creationId="{7F208312-CA2B-7298-ED0E-1BCD827DCB9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0" creationId="{5555F0AE-A6E1-6212-34FC-FA61F779751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1" creationId="{25A1B3EE-D86E-298A-0C7F-DFF7CA42B10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2" creationId="{F3EB2D98-C73A-281B-DDCB-5ABDF66E0B5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3" creationId="{CB80AE7F-2C55-CB3C-A9D6-22E6755DF4C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5" creationId="{EC96D901-F2C0-2CE8-0640-31A6E5FDF7B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6" creationId="{A1E52ABC-D484-ABCC-9C0A-F9FB06A2E9B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8" creationId="{FE459CE9-22D6-55BE-DB4C-01963235618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199" creationId="{AF9C5568-3DDD-92C5-6413-7E73894C581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1" creationId="{2F46E31C-D1F9-F753-46E2-DBD5D0AF0EE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2" creationId="{BE505A58-619A-B25D-D017-FEC63CB8E5C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3" creationId="{B6C0D897-EDB5-4B5A-8CA2-1E1E1C57FBCE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4" creationId="{7B286D29-050A-6D2C-0A90-AF3FE37CCF9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5" creationId="{8D625DFA-B921-418E-F2C0-FBBC3025B6E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6" creationId="{7A9AB74C-9DFD-F3D5-5DD9-37A741A2DE5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7" creationId="{816F6CD1-472F-C818-7C9A-66D67AB20BF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8" creationId="{A51F182F-2DCB-3BE8-4165-586F9ADF3B1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09" creationId="{FBDBCEB2-8339-B8A6-6ACC-6D476826C0A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10" creationId="{E6CD4A77-DEEF-F5D5-4A3C-49ADAD8267D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11" creationId="{334C23BE-04C8-B75C-F724-DE35D299DAC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12" creationId="{B2018CA1-8762-EC18-9D49-3479C8D582D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13" creationId="{1CDDC74F-5D17-3411-EBF1-6C3AC006357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14" creationId="{621C983D-6292-7F72-CE0F-E26BE5E3D073}"/>
          </ac:inkMkLst>
        </pc:inkChg>
        <pc:inkChg chg="add mod">
          <ac:chgData name="Michael Kuniega" userId="999f7fd1-0dc3-4cba-81fd-6a42a8d75a98" providerId="ADAL" clId="{7BE81685-7356-4B61-916E-6823554D1368}" dt="2023-01-20T02:51:37.178" v="613"/>
          <ac:inkMkLst>
            <pc:docMk/>
            <pc:sldMk cId="2737327295" sldId="273"/>
            <ac:inkMk id="216" creationId="{3552EFDA-3FC7-6604-451B-283F5730849E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18" creationId="{B19E0486-DCEA-1D9A-9C16-728FA1CD497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19" creationId="{9AB246C1-C1A9-8455-6B28-177E2E96D98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0" creationId="{ECACD6D4-C919-B8B0-2119-9E76198ED54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1" creationId="{9BD04412-9C98-4E8D-4A73-02447E74D66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2" creationId="{419FD43C-B0C6-99E1-B7BC-F14C2B74478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3" creationId="{BDA24C18-1817-9C10-FA26-E9F092C0074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4" creationId="{09148D48-FFB0-A4E8-5E53-B917ADA61E82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5" creationId="{7AFCCC6F-848E-DEAC-2EDF-D62F1C90BF2E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6" creationId="{1465F31D-6E94-5F10-88DE-F34821BB9B2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7" creationId="{AF87A0B6-D27F-AB22-43E4-05CF832DA1F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29" creationId="{7D7352FC-B14D-036A-4B1A-2019CFC29DF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0" creationId="{68B71CAC-1351-C061-73B9-5368E41C494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1" creationId="{9D86B2DA-5150-C963-03F4-414593BD93EB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3" creationId="{81F97769-7883-9A0F-9FCD-7153F2861096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4" creationId="{248EECD4-F188-D947-F179-EC4219F0EEA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5" creationId="{4B913DC1-1711-6402-FCEF-AF790DB58E32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6" creationId="{A5EF9CA3-B854-4246-E4CB-9E8F6284886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7" creationId="{241FD5B5-9AC0-DD00-C5F9-6E75326A539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8" creationId="{8A88E65B-E630-1E29-0A54-CCC9F4B1C53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39" creationId="{0AC2E268-6D6D-DD9C-19F2-82C87A1DDE2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40" creationId="{1A25F430-86CC-8C16-03AD-A6C763A5D209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41" creationId="{5EF5D26F-FC14-75FA-6B00-0C49C6BB142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42" creationId="{5B8F35B3-37F3-0FC9-92EA-9907DB9BA4AE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43" creationId="{982308BF-723A-F347-0A9B-5D73FFA299C4}"/>
          </ac:inkMkLst>
        </pc:inkChg>
        <pc:inkChg chg="add del">
          <ac:chgData name="Michael Kuniega" userId="999f7fd1-0dc3-4cba-81fd-6a42a8d75a98" providerId="ADAL" clId="{7BE81685-7356-4B61-916E-6823554D1368}" dt="2023-01-20T02:50:59.510" v="578"/>
          <ac:inkMkLst>
            <pc:docMk/>
            <pc:sldMk cId="2737327295" sldId="273"/>
            <ac:inkMk id="245" creationId="{5C4641D8-A11D-29FF-0BC9-202101F5C9B2}"/>
          </ac:inkMkLst>
        </pc:inkChg>
        <pc:inkChg chg="add del mod">
          <ac:chgData name="Michael Kuniega" userId="999f7fd1-0dc3-4cba-81fd-6a42a8d75a98" providerId="ADAL" clId="{7BE81685-7356-4B61-916E-6823554D1368}" dt="2023-01-20T02:50:59.526" v="581"/>
          <ac:inkMkLst>
            <pc:docMk/>
            <pc:sldMk cId="2737327295" sldId="273"/>
            <ac:inkMk id="246" creationId="{7C167CE5-75E7-D215-E8ED-37C7B573CBB3}"/>
          </ac:inkMkLst>
        </pc:inkChg>
        <pc:inkChg chg="add del mod">
          <ac:chgData name="Michael Kuniega" userId="999f7fd1-0dc3-4cba-81fd-6a42a8d75a98" providerId="ADAL" clId="{7BE81685-7356-4B61-916E-6823554D1368}" dt="2023-01-20T02:50:59.510" v="579"/>
          <ac:inkMkLst>
            <pc:docMk/>
            <pc:sldMk cId="2737327295" sldId="273"/>
            <ac:inkMk id="247" creationId="{51A0CDE9-260D-A1E3-523B-905A4D2FEF95}"/>
          </ac:inkMkLst>
        </pc:inkChg>
        <pc:inkChg chg="add del mod">
          <ac:chgData name="Michael Kuniega" userId="999f7fd1-0dc3-4cba-81fd-6a42a8d75a98" providerId="ADAL" clId="{7BE81685-7356-4B61-916E-6823554D1368}" dt="2023-01-20T02:50:59.860" v="582"/>
          <ac:inkMkLst>
            <pc:docMk/>
            <pc:sldMk cId="2737327295" sldId="273"/>
            <ac:inkMk id="249" creationId="{32D2F5F4-716A-E6CA-0166-F66A4820F3E3}"/>
          </ac:inkMkLst>
        </pc:inkChg>
        <pc:inkChg chg="add del mod">
          <ac:chgData name="Michael Kuniega" userId="999f7fd1-0dc3-4cba-81fd-6a42a8d75a98" providerId="ADAL" clId="{7BE81685-7356-4B61-916E-6823554D1368}" dt="2023-01-20T02:50:59.526" v="580"/>
          <ac:inkMkLst>
            <pc:docMk/>
            <pc:sldMk cId="2737327295" sldId="273"/>
            <ac:inkMk id="250" creationId="{888FD7E5-E4D2-5387-E350-792891C77FF6}"/>
          </ac:inkMkLst>
        </pc:inkChg>
        <pc:inkChg chg="add del mod">
          <ac:chgData name="Michael Kuniega" userId="999f7fd1-0dc3-4cba-81fd-6a42a8d75a98" providerId="ADAL" clId="{7BE81685-7356-4B61-916E-6823554D1368}" dt="2023-01-20T02:50:59.864" v="583"/>
          <ac:inkMkLst>
            <pc:docMk/>
            <pc:sldMk cId="2737327295" sldId="273"/>
            <ac:inkMk id="251" creationId="{604C4268-CF98-F148-850D-E1F7D0450468}"/>
          </ac:inkMkLst>
        </pc:inkChg>
        <pc:inkChg chg="add del mod">
          <ac:chgData name="Michael Kuniega" userId="999f7fd1-0dc3-4cba-81fd-6a42a8d75a98" providerId="ADAL" clId="{7BE81685-7356-4B61-916E-6823554D1368}" dt="2023-01-20T02:51:04.792" v="593"/>
          <ac:inkMkLst>
            <pc:docMk/>
            <pc:sldMk cId="2737327295" sldId="273"/>
            <ac:inkMk id="252" creationId="{7C178CEA-89AA-7F2D-14C9-9AE35D4352BF}"/>
          </ac:inkMkLst>
        </pc:inkChg>
        <pc:inkChg chg="add del mod">
          <ac:chgData name="Michael Kuniega" userId="999f7fd1-0dc3-4cba-81fd-6a42a8d75a98" providerId="ADAL" clId="{7BE81685-7356-4B61-916E-6823554D1368}" dt="2023-01-20T02:51:00.112" v="584"/>
          <ac:inkMkLst>
            <pc:docMk/>
            <pc:sldMk cId="2737327295" sldId="273"/>
            <ac:inkMk id="253" creationId="{0C094D3E-B125-F269-85F0-B657E99238A9}"/>
          </ac:inkMkLst>
        </pc:inkChg>
        <pc:inkChg chg="add del mod">
          <ac:chgData name="Michael Kuniega" userId="999f7fd1-0dc3-4cba-81fd-6a42a8d75a98" providerId="ADAL" clId="{7BE81685-7356-4B61-916E-6823554D1368}" dt="2023-01-20T02:51:00.112" v="585"/>
          <ac:inkMkLst>
            <pc:docMk/>
            <pc:sldMk cId="2737327295" sldId="273"/>
            <ac:inkMk id="254" creationId="{5F410DCF-D076-1C42-CCB3-1D7B5C547A2D}"/>
          </ac:inkMkLst>
        </pc:inkChg>
        <pc:inkChg chg="add del mod">
          <ac:chgData name="Michael Kuniega" userId="999f7fd1-0dc3-4cba-81fd-6a42a8d75a98" providerId="ADAL" clId="{7BE81685-7356-4B61-916E-6823554D1368}" dt="2023-01-20T02:51:00.666" v="592"/>
          <ac:inkMkLst>
            <pc:docMk/>
            <pc:sldMk cId="2737327295" sldId="273"/>
            <ac:inkMk id="255" creationId="{E618C80A-0EEF-1431-CA2E-0345F54686BF}"/>
          </ac:inkMkLst>
        </pc:inkChg>
        <pc:inkChg chg="add del mod">
          <ac:chgData name="Michael Kuniega" userId="999f7fd1-0dc3-4cba-81fd-6a42a8d75a98" providerId="ADAL" clId="{7BE81685-7356-4B61-916E-6823554D1368}" dt="2023-01-20T02:51:00.359" v="586"/>
          <ac:inkMkLst>
            <pc:docMk/>
            <pc:sldMk cId="2737327295" sldId="273"/>
            <ac:inkMk id="256" creationId="{7CA65539-73EC-6FEA-0EC3-88C1199809CE}"/>
          </ac:inkMkLst>
        </pc:inkChg>
        <pc:inkChg chg="add del mod">
          <ac:chgData name="Michael Kuniega" userId="999f7fd1-0dc3-4cba-81fd-6a42a8d75a98" providerId="ADAL" clId="{7BE81685-7356-4B61-916E-6823554D1368}" dt="2023-01-20T02:51:00.359" v="587"/>
          <ac:inkMkLst>
            <pc:docMk/>
            <pc:sldMk cId="2737327295" sldId="273"/>
            <ac:inkMk id="257" creationId="{E7830587-7ECD-3862-562A-0120F7BF7B2A}"/>
          </ac:inkMkLst>
        </pc:inkChg>
        <pc:inkChg chg="add del mod">
          <ac:chgData name="Michael Kuniega" userId="999f7fd1-0dc3-4cba-81fd-6a42a8d75a98" providerId="ADAL" clId="{7BE81685-7356-4B61-916E-6823554D1368}" dt="2023-01-20T02:51:00.366" v="589"/>
          <ac:inkMkLst>
            <pc:docMk/>
            <pc:sldMk cId="2737327295" sldId="273"/>
            <ac:inkMk id="258" creationId="{CC387B0F-B9BB-52F9-1E1D-D301C9CD13AF}"/>
          </ac:inkMkLst>
        </pc:inkChg>
        <pc:inkChg chg="add del mod">
          <ac:chgData name="Michael Kuniega" userId="999f7fd1-0dc3-4cba-81fd-6a42a8d75a98" providerId="ADAL" clId="{7BE81685-7356-4B61-916E-6823554D1368}" dt="2023-01-20T02:51:00.366" v="588"/>
          <ac:inkMkLst>
            <pc:docMk/>
            <pc:sldMk cId="2737327295" sldId="273"/>
            <ac:inkMk id="259" creationId="{2F7B277B-B077-8AB0-4FB9-9508CD46BF62}"/>
          </ac:inkMkLst>
        </pc:inkChg>
        <pc:inkChg chg="add del mod">
          <ac:chgData name="Michael Kuniega" userId="999f7fd1-0dc3-4cba-81fd-6a42a8d75a98" providerId="ADAL" clId="{7BE81685-7356-4B61-916E-6823554D1368}" dt="2023-01-20T02:51:04.792" v="595"/>
          <ac:inkMkLst>
            <pc:docMk/>
            <pc:sldMk cId="2737327295" sldId="273"/>
            <ac:inkMk id="260" creationId="{572D893A-8872-F7DA-1A8E-BCAE0BDAB668}"/>
          </ac:inkMkLst>
        </pc:inkChg>
        <pc:inkChg chg="add del mod">
          <ac:chgData name="Michael Kuniega" userId="999f7fd1-0dc3-4cba-81fd-6a42a8d75a98" providerId="ADAL" clId="{7BE81685-7356-4B61-916E-6823554D1368}" dt="2023-01-20T02:51:04.792" v="600"/>
          <ac:inkMkLst>
            <pc:docMk/>
            <pc:sldMk cId="2737327295" sldId="273"/>
            <ac:inkMk id="261" creationId="{0511C38F-FA79-7C09-F795-B3CEE93B1E6A}"/>
          </ac:inkMkLst>
        </pc:inkChg>
        <pc:inkChg chg="add del mod">
          <ac:chgData name="Michael Kuniega" userId="999f7fd1-0dc3-4cba-81fd-6a42a8d75a98" providerId="ADAL" clId="{7BE81685-7356-4B61-916E-6823554D1368}" dt="2023-01-20T02:51:04.792" v="598"/>
          <ac:inkMkLst>
            <pc:docMk/>
            <pc:sldMk cId="2737327295" sldId="273"/>
            <ac:inkMk id="262" creationId="{1AB53647-C441-3271-83B6-3EB60AB791D1}"/>
          </ac:inkMkLst>
        </pc:inkChg>
        <pc:inkChg chg="add del mod">
          <ac:chgData name="Michael Kuniega" userId="999f7fd1-0dc3-4cba-81fd-6a42a8d75a98" providerId="ADAL" clId="{7BE81685-7356-4B61-916E-6823554D1368}" dt="2023-01-20T02:51:04.792" v="599"/>
          <ac:inkMkLst>
            <pc:docMk/>
            <pc:sldMk cId="2737327295" sldId="273"/>
            <ac:inkMk id="263" creationId="{07924CD8-395A-7C58-F739-A42809BDAB15}"/>
          </ac:inkMkLst>
        </pc:inkChg>
        <pc:inkChg chg="add del mod">
          <ac:chgData name="Michael Kuniega" userId="999f7fd1-0dc3-4cba-81fd-6a42a8d75a98" providerId="ADAL" clId="{7BE81685-7356-4B61-916E-6823554D1368}" dt="2023-01-20T02:51:00.666" v="591"/>
          <ac:inkMkLst>
            <pc:docMk/>
            <pc:sldMk cId="2737327295" sldId="273"/>
            <ac:inkMk id="264" creationId="{7D1C2BB6-84DA-B448-B2C5-BF5EE0F68361}"/>
          </ac:inkMkLst>
        </pc:inkChg>
        <pc:inkChg chg="add del mod">
          <ac:chgData name="Michael Kuniega" userId="999f7fd1-0dc3-4cba-81fd-6a42a8d75a98" providerId="ADAL" clId="{7BE81685-7356-4B61-916E-6823554D1368}" dt="2023-01-20T02:51:00.666" v="590"/>
          <ac:inkMkLst>
            <pc:docMk/>
            <pc:sldMk cId="2737327295" sldId="273"/>
            <ac:inkMk id="265" creationId="{FE313205-05DB-3E6C-5363-23C01B0E7A88}"/>
          </ac:inkMkLst>
        </pc:inkChg>
        <pc:inkChg chg="add del mod">
          <ac:chgData name="Michael Kuniega" userId="999f7fd1-0dc3-4cba-81fd-6a42a8d75a98" providerId="ADAL" clId="{7BE81685-7356-4B61-916E-6823554D1368}" dt="2023-01-20T02:51:04.792" v="596"/>
          <ac:inkMkLst>
            <pc:docMk/>
            <pc:sldMk cId="2737327295" sldId="273"/>
            <ac:inkMk id="266" creationId="{C6D1E747-A565-1C5B-D318-D8B5082C95B3}"/>
          </ac:inkMkLst>
        </pc:inkChg>
        <pc:inkChg chg="add del mod">
          <ac:chgData name="Michael Kuniega" userId="999f7fd1-0dc3-4cba-81fd-6a42a8d75a98" providerId="ADAL" clId="{7BE81685-7356-4B61-916E-6823554D1368}" dt="2023-01-20T02:51:04.792" v="597"/>
          <ac:inkMkLst>
            <pc:docMk/>
            <pc:sldMk cId="2737327295" sldId="273"/>
            <ac:inkMk id="267" creationId="{4D3AAB00-777B-A224-A18A-5F36C1D6F64D}"/>
          </ac:inkMkLst>
        </pc:inkChg>
        <pc:inkChg chg="add del mod">
          <ac:chgData name="Michael Kuniega" userId="999f7fd1-0dc3-4cba-81fd-6a42a8d75a98" providerId="ADAL" clId="{7BE81685-7356-4B61-916E-6823554D1368}" dt="2023-01-20T02:51:04.792" v="594"/>
          <ac:inkMkLst>
            <pc:docMk/>
            <pc:sldMk cId="2737327295" sldId="273"/>
            <ac:inkMk id="268" creationId="{917BBDCA-7231-ACB2-1D47-06C9D1A32A9F}"/>
          </ac:inkMkLst>
        </pc:inkChg>
        <pc:inkChg chg="add mod">
          <ac:chgData name="Michael Kuniega" userId="999f7fd1-0dc3-4cba-81fd-6a42a8d75a98" providerId="ADAL" clId="{7BE81685-7356-4B61-916E-6823554D1368}" dt="2023-01-20T02:51:15.226" v="601" actId="1076"/>
          <ac:inkMkLst>
            <pc:docMk/>
            <pc:sldMk cId="2737327295" sldId="273"/>
            <ac:inkMk id="272" creationId="{5F2BECEA-54B8-CBA8-8AE0-2C8A99FB9976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73" creationId="{24507A44-C3A6-CF43-99B6-5F2C2BC94C2F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74" creationId="{E2C51B6A-12FF-2227-7AB1-D27FFA27E13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75" creationId="{AB607590-79BF-562A-80B1-E6BB3443E8A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76" creationId="{025171D0-4588-B84A-F37A-EE8DCED4242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77" creationId="{07A947CD-9136-FE42-8B2B-CC6AE5BB8853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78" creationId="{212DC2B4-07A4-E23A-EE20-E327C67C47AD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79" creationId="{10AE59BD-38CF-1222-3693-91BB07A2F216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0" creationId="{78D83E2F-379C-B5B8-5E98-38F30C5896E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1" creationId="{87A1CB82-517C-FB0D-1F39-D13D5BAD4B0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2" creationId="{E2BFC772-5B0E-8E24-D648-0F9F9737E21C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4" creationId="{65E280AF-70E5-52D5-7B77-1A2B41242E8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5" creationId="{1E240646-779B-0411-91BF-2155A2780F6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7" creationId="{A03EA8B3-38B6-A091-6051-4CF7185E7188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8" creationId="{8DF55608-08E8-4B4B-CF62-02B19B184A4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89" creationId="{F2EC0771-BD36-E84F-CAD2-E1A2710AE447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90" creationId="{3E0828C0-AD8D-7767-7C05-54F0F8C7E001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91" creationId="{85E427B5-F5B5-C963-929C-B46469D61C4A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92" creationId="{E8CD20E0-D536-98B8-9412-CD8EE519DE64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93" creationId="{13501B02-35F0-D27A-6EB1-F45DFBE0A8E0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94" creationId="{CDA448D4-00A2-93B2-7AE0-516FA6518B45}"/>
          </ac:inkMkLst>
        </pc:inkChg>
        <pc:inkChg chg="add mod">
          <ac:chgData name="Michael Kuniega" userId="999f7fd1-0dc3-4cba-81fd-6a42a8d75a98" providerId="ADAL" clId="{7BE81685-7356-4B61-916E-6823554D1368}" dt="2023-01-20T02:51:44.040" v="626"/>
          <ac:inkMkLst>
            <pc:docMk/>
            <pc:sldMk cId="2737327295" sldId="273"/>
            <ac:inkMk id="295" creationId="{ACF84123-D46B-E8CC-6826-F78BFDF48EFB}"/>
          </ac:inkMkLst>
        </pc:inkChg>
        <pc:inkChg chg="add del">
          <ac:chgData name="Michael Kuniega" userId="999f7fd1-0dc3-4cba-81fd-6a42a8d75a98" providerId="ADAL" clId="{7BE81685-7356-4B61-916E-6823554D1368}" dt="2023-01-20T02:51:48.185" v="628"/>
          <ac:inkMkLst>
            <pc:docMk/>
            <pc:sldMk cId="2737327295" sldId="273"/>
            <ac:inkMk id="297" creationId="{DDD2525F-CC29-7F59-B0FA-174F261169C2}"/>
          </ac:inkMkLst>
        </pc:inkChg>
        <pc:inkChg chg="add">
          <ac:chgData name="Michael Kuniega" userId="999f7fd1-0dc3-4cba-81fd-6a42a8d75a98" providerId="ADAL" clId="{7BE81685-7356-4B61-916E-6823554D1368}" dt="2023-01-20T02:52:14.102" v="629" actId="9405"/>
          <ac:inkMkLst>
            <pc:docMk/>
            <pc:sldMk cId="2737327295" sldId="273"/>
            <ac:inkMk id="298" creationId="{128151C8-1B6E-D17D-1CE9-955C5430F1E6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299" creationId="{E1B06AB0-D517-4BD8-F722-C504DB8A87EF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0" creationId="{D9FEDE14-240B-FC80-060E-F7165A63B0AB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1" creationId="{EEE70C9D-26A5-A36A-96B8-6AB99347C112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2" creationId="{7FE11D15-F076-1663-C1F2-FDE77FBDE5EF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3" creationId="{9963B7AC-F359-5674-3C4F-F1CD2DCA09F5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4" creationId="{3983E0E3-C275-596A-F5DB-D47A2205941B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5" creationId="{D8D3C466-9836-F7CC-F53B-5CB0C883385C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6" creationId="{F824E9FE-9B61-D216-A086-A24A41479E82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7" creationId="{246A7A9C-98F8-1115-689C-775195E643BC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8" creationId="{6DC2E76A-FE1D-E594-590D-3825DB66B781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09" creationId="{AEAE0053-E700-1876-300E-D847BF4B5837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0" creationId="{B44A930A-A19C-F8CE-2A5D-420771B2B68B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1" creationId="{56F9D388-F0AB-3A13-BE23-04C9DB794140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2" creationId="{3C6C325C-D8F4-25E7-FB79-54A21C273E52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3" creationId="{80FCFB06-2417-BA39-864B-DA3B7893B797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4" creationId="{1E82C2D1-66BD-9C0D-3EBA-FF2AF7506AED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5" creationId="{FA3DF8EA-342B-E04B-E50B-3D449476126C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6" creationId="{3455FCAE-3CC4-34A9-4314-A9A0FC216F45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7" creationId="{0DED80AE-6211-1B19-DE29-A909075624E4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8" creationId="{17D8DD67-DDF8-B8B1-239A-125292BBC74A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19" creationId="{A4BBA974-0F8D-B6B8-9CB5-22CC47303871}"/>
          </ac:inkMkLst>
        </pc:inkChg>
        <pc:inkChg chg="add mod">
          <ac:chgData name="Michael Kuniega" userId="999f7fd1-0dc3-4cba-81fd-6a42a8d75a98" providerId="ADAL" clId="{7BE81685-7356-4B61-916E-6823554D1368}" dt="2023-01-20T02:52:28.081" v="652"/>
          <ac:inkMkLst>
            <pc:docMk/>
            <pc:sldMk cId="2737327295" sldId="273"/>
            <ac:inkMk id="320" creationId="{8F6F830D-16E2-330D-6910-4594D803F3A5}"/>
          </ac:inkMkLst>
        </pc:inkChg>
        <pc:inkChg chg="add">
          <ac:chgData name="Michael Kuniega" userId="999f7fd1-0dc3-4cba-81fd-6a42a8d75a98" providerId="ADAL" clId="{7BE81685-7356-4B61-916E-6823554D1368}" dt="2023-01-20T02:52:52.833" v="653" actId="9405"/>
          <ac:inkMkLst>
            <pc:docMk/>
            <pc:sldMk cId="2737327295" sldId="273"/>
            <ac:inkMk id="324" creationId="{40E0D774-DE09-8712-302E-4A68A2897687}"/>
          </ac:inkMkLst>
        </pc:inkChg>
        <pc:inkChg chg="add mod">
          <ac:chgData name="Michael Kuniega" userId="999f7fd1-0dc3-4cba-81fd-6a42a8d75a98" providerId="ADAL" clId="{7BE81685-7356-4B61-916E-6823554D1368}" dt="2023-01-20T02:52:56.369" v="661"/>
          <ac:inkMkLst>
            <pc:docMk/>
            <pc:sldMk cId="2737327295" sldId="273"/>
            <ac:inkMk id="325" creationId="{4394B0ED-8CAF-D8FB-BB9A-5D0A401BBFF2}"/>
          </ac:inkMkLst>
        </pc:inkChg>
        <pc:inkChg chg="add mod">
          <ac:chgData name="Michael Kuniega" userId="999f7fd1-0dc3-4cba-81fd-6a42a8d75a98" providerId="ADAL" clId="{7BE81685-7356-4B61-916E-6823554D1368}" dt="2023-01-20T02:52:56.369" v="661"/>
          <ac:inkMkLst>
            <pc:docMk/>
            <pc:sldMk cId="2737327295" sldId="273"/>
            <ac:inkMk id="326" creationId="{4D2CEC1D-03AE-20CC-8826-220ED5E23B3E}"/>
          </ac:inkMkLst>
        </pc:inkChg>
        <pc:inkChg chg="add mod">
          <ac:chgData name="Michael Kuniega" userId="999f7fd1-0dc3-4cba-81fd-6a42a8d75a98" providerId="ADAL" clId="{7BE81685-7356-4B61-916E-6823554D1368}" dt="2023-01-20T02:52:56.369" v="661"/>
          <ac:inkMkLst>
            <pc:docMk/>
            <pc:sldMk cId="2737327295" sldId="273"/>
            <ac:inkMk id="327" creationId="{8412C4FF-59FB-97A8-D97F-D6EB042AE4A6}"/>
          </ac:inkMkLst>
        </pc:inkChg>
        <pc:inkChg chg="add mod">
          <ac:chgData name="Michael Kuniega" userId="999f7fd1-0dc3-4cba-81fd-6a42a8d75a98" providerId="ADAL" clId="{7BE81685-7356-4B61-916E-6823554D1368}" dt="2023-01-20T02:52:56.369" v="661"/>
          <ac:inkMkLst>
            <pc:docMk/>
            <pc:sldMk cId="2737327295" sldId="273"/>
            <ac:inkMk id="328" creationId="{BDBD7298-87BB-F271-CEE4-D1B1C3E4B70F}"/>
          </ac:inkMkLst>
        </pc:inkChg>
        <pc:inkChg chg="add mod">
          <ac:chgData name="Michael Kuniega" userId="999f7fd1-0dc3-4cba-81fd-6a42a8d75a98" providerId="ADAL" clId="{7BE81685-7356-4B61-916E-6823554D1368}" dt="2023-01-20T02:52:56.369" v="661"/>
          <ac:inkMkLst>
            <pc:docMk/>
            <pc:sldMk cId="2737327295" sldId="273"/>
            <ac:inkMk id="329" creationId="{916010AC-C848-B906-8F78-6B4BBE7A0DF3}"/>
          </ac:inkMkLst>
        </pc:inkChg>
        <pc:inkChg chg="add mod">
          <ac:chgData name="Michael Kuniega" userId="999f7fd1-0dc3-4cba-81fd-6a42a8d75a98" providerId="ADAL" clId="{7BE81685-7356-4B61-916E-6823554D1368}" dt="2023-01-20T02:52:56.369" v="661"/>
          <ac:inkMkLst>
            <pc:docMk/>
            <pc:sldMk cId="2737327295" sldId="273"/>
            <ac:inkMk id="330" creationId="{59BE7A8A-B016-E830-9404-A65238DC3FF6}"/>
          </ac:inkMkLst>
        </pc:inkChg>
        <pc:inkChg chg="add mod">
          <ac:chgData name="Michael Kuniega" userId="999f7fd1-0dc3-4cba-81fd-6a42a8d75a98" providerId="ADAL" clId="{7BE81685-7356-4B61-916E-6823554D1368}" dt="2023-01-20T02:52:56.369" v="661"/>
          <ac:inkMkLst>
            <pc:docMk/>
            <pc:sldMk cId="2737327295" sldId="273"/>
            <ac:inkMk id="331" creationId="{D7E8E1A1-EDFC-C2CB-18B3-0BD6D046AE50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333" creationId="{9004CEF5-5417-F2AE-168C-0A8D54772ADC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334" creationId="{85137C16-84A9-5536-ED10-35755D460253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336" creationId="{F789686D-4CDE-91D9-902F-A4BFB60AC5B5}"/>
          </ac:inkMkLst>
        </pc:inkChg>
        <pc:inkChg chg="add mod">
          <ac:chgData name="Michael Kuniega" userId="999f7fd1-0dc3-4cba-81fd-6a42a8d75a98" providerId="ADAL" clId="{7BE81685-7356-4B61-916E-6823554D1368}" dt="2023-01-20T02:53:02.451" v="667"/>
          <ac:inkMkLst>
            <pc:docMk/>
            <pc:sldMk cId="2737327295" sldId="273"/>
            <ac:inkMk id="337" creationId="{AA6C37A5-FE93-DAF3-0F88-B8F63157DE38}"/>
          </ac:inkMkLst>
        </pc:inkChg>
        <pc:inkChg chg="add mod">
          <ac:chgData name="Michael Kuniega" userId="999f7fd1-0dc3-4cba-81fd-6a42a8d75a98" providerId="ADAL" clId="{7BE81685-7356-4B61-916E-6823554D1368}" dt="2023-01-20T02:53:06.330" v="674"/>
          <ac:inkMkLst>
            <pc:docMk/>
            <pc:sldMk cId="2737327295" sldId="273"/>
            <ac:inkMk id="339" creationId="{E6908D6C-D7AD-A131-5168-91E4383127C6}"/>
          </ac:inkMkLst>
        </pc:inkChg>
        <pc:inkChg chg="add mod">
          <ac:chgData name="Michael Kuniega" userId="999f7fd1-0dc3-4cba-81fd-6a42a8d75a98" providerId="ADAL" clId="{7BE81685-7356-4B61-916E-6823554D1368}" dt="2023-01-20T02:53:06.330" v="674"/>
          <ac:inkMkLst>
            <pc:docMk/>
            <pc:sldMk cId="2737327295" sldId="273"/>
            <ac:inkMk id="340" creationId="{2FF7155B-A5E4-7913-503D-5EB4669DAE8B}"/>
          </ac:inkMkLst>
        </pc:inkChg>
        <pc:inkChg chg="add mod">
          <ac:chgData name="Michael Kuniega" userId="999f7fd1-0dc3-4cba-81fd-6a42a8d75a98" providerId="ADAL" clId="{7BE81685-7356-4B61-916E-6823554D1368}" dt="2023-01-20T02:53:06.330" v="674"/>
          <ac:inkMkLst>
            <pc:docMk/>
            <pc:sldMk cId="2737327295" sldId="273"/>
            <ac:inkMk id="341" creationId="{64487DCB-5BD2-CA60-7324-2DB7F2A0F0DD}"/>
          </ac:inkMkLst>
        </pc:inkChg>
        <pc:inkChg chg="add mod">
          <ac:chgData name="Michael Kuniega" userId="999f7fd1-0dc3-4cba-81fd-6a42a8d75a98" providerId="ADAL" clId="{7BE81685-7356-4B61-916E-6823554D1368}" dt="2023-01-20T02:53:06.330" v="674"/>
          <ac:inkMkLst>
            <pc:docMk/>
            <pc:sldMk cId="2737327295" sldId="273"/>
            <ac:inkMk id="342" creationId="{4FF6AA1E-D1E7-437B-620D-EFE64C82E730}"/>
          </ac:inkMkLst>
        </pc:inkChg>
        <pc:inkChg chg="add mod">
          <ac:chgData name="Michael Kuniega" userId="999f7fd1-0dc3-4cba-81fd-6a42a8d75a98" providerId="ADAL" clId="{7BE81685-7356-4B61-916E-6823554D1368}" dt="2023-01-20T02:53:06.330" v="674"/>
          <ac:inkMkLst>
            <pc:docMk/>
            <pc:sldMk cId="2737327295" sldId="273"/>
            <ac:inkMk id="343" creationId="{CEA511F7-0252-08DB-8D1E-478D10D710CD}"/>
          </ac:inkMkLst>
        </pc:inkChg>
        <pc:inkChg chg="add mod">
          <ac:chgData name="Michael Kuniega" userId="999f7fd1-0dc3-4cba-81fd-6a42a8d75a98" providerId="ADAL" clId="{7BE81685-7356-4B61-916E-6823554D1368}" dt="2023-01-20T02:53:06.330" v="674"/>
          <ac:inkMkLst>
            <pc:docMk/>
            <pc:sldMk cId="2737327295" sldId="273"/>
            <ac:inkMk id="344" creationId="{F8280E71-7C30-6219-F917-4645060D4957}"/>
          </ac:inkMkLst>
        </pc:inkChg>
      </pc:sldChg>
      <pc:sldChg chg="addSp delSp modSp mod">
        <pc:chgData name="Michael Kuniega" userId="999f7fd1-0dc3-4cba-81fd-6a42a8d75a98" providerId="ADAL" clId="{7BE81685-7356-4B61-916E-6823554D1368}" dt="2023-01-20T03:07:57.736" v="1109"/>
        <pc:sldMkLst>
          <pc:docMk/>
          <pc:sldMk cId="3581062399" sldId="274"/>
        </pc:sldMkLst>
        <pc:grpChg chg="del mod">
          <ac:chgData name="Michael Kuniega" userId="999f7fd1-0dc3-4cba-81fd-6a42a8d75a98" providerId="ADAL" clId="{7BE81685-7356-4B61-916E-6823554D1368}" dt="2023-01-20T02:53:24.154" v="691"/>
          <ac:grpSpMkLst>
            <pc:docMk/>
            <pc:sldMk cId="3581062399" sldId="274"/>
            <ac:grpSpMk id="11" creationId="{CF9B15B6-21F1-8A75-A5A8-F161529317FE}"/>
          </ac:grpSpMkLst>
        </pc:grpChg>
        <pc:grpChg chg="del mod">
          <ac:chgData name="Michael Kuniega" userId="999f7fd1-0dc3-4cba-81fd-6a42a8d75a98" providerId="ADAL" clId="{7BE81685-7356-4B61-916E-6823554D1368}" dt="2023-01-20T02:53:29.985" v="698"/>
          <ac:grpSpMkLst>
            <pc:docMk/>
            <pc:sldMk cId="3581062399" sldId="274"/>
            <ac:grpSpMk id="19" creationId="{DFE8C71A-D24A-8C39-2FAB-0E3111CBA7E1}"/>
          </ac:grpSpMkLst>
        </pc:grpChg>
        <pc:grpChg chg="del mod">
          <ac:chgData name="Michael Kuniega" userId="999f7fd1-0dc3-4cba-81fd-6a42a8d75a98" providerId="ADAL" clId="{7BE81685-7356-4B61-916E-6823554D1368}" dt="2023-01-20T02:53:32.027" v="702"/>
          <ac:grpSpMkLst>
            <pc:docMk/>
            <pc:sldMk cId="3581062399" sldId="274"/>
            <ac:grpSpMk id="26" creationId="{356A34BF-8DE1-54BC-9AC2-865526CD88BC}"/>
          </ac:grpSpMkLst>
        </pc:grpChg>
        <pc:grpChg chg="mod">
          <ac:chgData name="Michael Kuniega" userId="999f7fd1-0dc3-4cba-81fd-6a42a8d75a98" providerId="ADAL" clId="{7BE81685-7356-4B61-916E-6823554D1368}" dt="2023-01-20T02:53:29.985" v="698"/>
          <ac:grpSpMkLst>
            <pc:docMk/>
            <pc:sldMk cId="3581062399" sldId="274"/>
            <ac:grpSpMk id="27" creationId="{7288380D-7E7A-7625-44B5-9BB90B9EE59A}"/>
          </ac:grpSpMkLst>
        </pc:grpChg>
        <pc:grpChg chg="del mod">
          <ac:chgData name="Michael Kuniega" userId="999f7fd1-0dc3-4cba-81fd-6a42a8d75a98" providerId="ADAL" clId="{7BE81685-7356-4B61-916E-6823554D1368}" dt="2023-01-20T02:53:34.217" v="704"/>
          <ac:grpSpMkLst>
            <pc:docMk/>
            <pc:sldMk cId="3581062399" sldId="274"/>
            <ac:grpSpMk id="31" creationId="{4397A690-86F8-314E-AE8E-95E7429F856B}"/>
          </ac:grpSpMkLst>
        </pc:grpChg>
        <pc:grpChg chg="del mod">
          <ac:chgData name="Michael Kuniega" userId="999f7fd1-0dc3-4cba-81fd-6a42a8d75a98" providerId="ADAL" clId="{7BE81685-7356-4B61-916E-6823554D1368}" dt="2023-01-20T02:54:03.132" v="713"/>
          <ac:grpSpMkLst>
            <pc:docMk/>
            <pc:sldMk cId="3581062399" sldId="274"/>
            <ac:grpSpMk id="33" creationId="{7212B881-C3A9-B404-055F-C831BF7759CC}"/>
          </ac:grpSpMkLst>
        </pc:grpChg>
        <pc:grpChg chg="mod">
          <ac:chgData name="Michael Kuniega" userId="999f7fd1-0dc3-4cba-81fd-6a42a8d75a98" providerId="ADAL" clId="{7BE81685-7356-4B61-916E-6823554D1368}" dt="2023-01-20T02:54:40.367" v="720"/>
          <ac:grpSpMkLst>
            <pc:docMk/>
            <pc:sldMk cId="3581062399" sldId="274"/>
            <ac:grpSpMk id="41" creationId="{386375F2-17DF-262E-CE66-14C5132D0382}"/>
          </ac:grpSpMkLst>
        </pc:grpChg>
        <pc:grpChg chg="mod">
          <ac:chgData name="Michael Kuniega" userId="999f7fd1-0dc3-4cba-81fd-6a42a8d75a98" providerId="ADAL" clId="{7BE81685-7356-4B61-916E-6823554D1368}" dt="2023-01-20T02:56:07.587" v="744"/>
          <ac:grpSpMkLst>
            <pc:docMk/>
            <pc:sldMk cId="3581062399" sldId="274"/>
            <ac:grpSpMk id="65" creationId="{091D1C99-9444-1B57-5A82-016E3B4D0291}"/>
          </ac:grpSpMkLst>
        </pc:grpChg>
        <pc:grpChg chg="del mod">
          <ac:chgData name="Michael Kuniega" userId="999f7fd1-0dc3-4cba-81fd-6a42a8d75a98" providerId="ADAL" clId="{7BE81685-7356-4B61-916E-6823554D1368}" dt="2023-01-20T02:59:25.597" v="862"/>
          <ac:grpSpMkLst>
            <pc:docMk/>
            <pc:sldMk cId="3581062399" sldId="274"/>
            <ac:grpSpMk id="66" creationId="{6292FE46-67A9-BE76-8796-3F11EEF6E08C}"/>
          </ac:grpSpMkLst>
        </pc:grpChg>
        <pc:grpChg chg="del mod">
          <ac:chgData name="Michael Kuniega" userId="999f7fd1-0dc3-4cba-81fd-6a42a8d75a98" providerId="ADAL" clId="{7BE81685-7356-4B61-916E-6823554D1368}" dt="2023-01-20T02:59:25.597" v="862"/>
          <ac:grpSpMkLst>
            <pc:docMk/>
            <pc:sldMk cId="3581062399" sldId="274"/>
            <ac:grpSpMk id="67" creationId="{F7C1062F-E749-00D0-5B4F-E05DFC81FEAB}"/>
          </ac:grpSpMkLst>
        </pc:grpChg>
        <pc:grpChg chg="mod">
          <ac:chgData name="Michael Kuniega" userId="999f7fd1-0dc3-4cba-81fd-6a42a8d75a98" providerId="ADAL" clId="{7BE81685-7356-4B61-916E-6823554D1368}" dt="2023-01-20T02:56:07.587" v="744"/>
          <ac:grpSpMkLst>
            <pc:docMk/>
            <pc:sldMk cId="3581062399" sldId="274"/>
            <ac:grpSpMk id="68" creationId="{38BE3AC3-AC8C-87BC-B96E-54CE9AA8D243}"/>
          </ac:grpSpMkLst>
        </pc:grpChg>
        <pc:grpChg chg="del mod">
          <ac:chgData name="Michael Kuniega" userId="999f7fd1-0dc3-4cba-81fd-6a42a8d75a98" providerId="ADAL" clId="{7BE81685-7356-4B61-916E-6823554D1368}" dt="2023-01-20T02:56:26.944" v="755"/>
          <ac:grpSpMkLst>
            <pc:docMk/>
            <pc:sldMk cId="3581062399" sldId="274"/>
            <ac:grpSpMk id="72" creationId="{762A154E-5498-35F4-9852-125324FA9F1B}"/>
          </ac:grpSpMkLst>
        </pc:grpChg>
        <pc:grpChg chg="del mod">
          <ac:chgData name="Michael Kuniega" userId="999f7fd1-0dc3-4cba-81fd-6a42a8d75a98" providerId="ADAL" clId="{7BE81685-7356-4B61-916E-6823554D1368}" dt="2023-01-20T02:56:28.333" v="758"/>
          <ac:grpSpMkLst>
            <pc:docMk/>
            <pc:sldMk cId="3581062399" sldId="274"/>
            <ac:grpSpMk id="79" creationId="{74FBA0E4-DA4C-72ED-1AA7-BE93F36E684D}"/>
          </ac:grpSpMkLst>
        </pc:grpChg>
        <pc:grpChg chg="mod">
          <ac:chgData name="Michael Kuniega" userId="999f7fd1-0dc3-4cba-81fd-6a42a8d75a98" providerId="ADAL" clId="{7BE81685-7356-4B61-916E-6823554D1368}" dt="2023-01-20T02:56:28.333" v="758"/>
          <ac:grpSpMkLst>
            <pc:docMk/>
            <pc:sldMk cId="3581062399" sldId="274"/>
            <ac:grpSpMk id="82" creationId="{051741D0-9D34-FCA2-5C34-215BB5BBB0D1}"/>
          </ac:grpSpMkLst>
        </pc:grpChg>
        <pc:grpChg chg="del mod">
          <ac:chgData name="Michael Kuniega" userId="999f7fd1-0dc3-4cba-81fd-6a42a8d75a98" providerId="ADAL" clId="{7BE81685-7356-4B61-916E-6823554D1368}" dt="2023-01-20T02:56:38.383" v="772"/>
          <ac:grpSpMkLst>
            <pc:docMk/>
            <pc:sldMk cId="3581062399" sldId="274"/>
            <ac:grpSpMk id="88" creationId="{B7F4A648-CF11-ED75-C4D2-27033C1A38B9}"/>
          </ac:grpSpMkLst>
        </pc:grpChg>
        <pc:grpChg chg="del mod">
          <ac:chgData name="Michael Kuniega" userId="999f7fd1-0dc3-4cba-81fd-6a42a8d75a98" providerId="ADAL" clId="{7BE81685-7356-4B61-916E-6823554D1368}" dt="2023-01-20T02:59:32.844" v="873"/>
          <ac:grpSpMkLst>
            <pc:docMk/>
            <pc:sldMk cId="3581062399" sldId="274"/>
            <ac:grpSpMk id="96" creationId="{686FEED1-D634-629D-EC65-741783D9FB39}"/>
          </ac:grpSpMkLst>
        </pc:grpChg>
        <pc:grpChg chg="mod">
          <ac:chgData name="Michael Kuniega" userId="999f7fd1-0dc3-4cba-81fd-6a42a8d75a98" providerId="ADAL" clId="{7BE81685-7356-4B61-916E-6823554D1368}" dt="2023-01-20T02:57:00.525" v="776"/>
          <ac:grpSpMkLst>
            <pc:docMk/>
            <pc:sldMk cId="3581062399" sldId="274"/>
            <ac:grpSpMk id="100" creationId="{9D7271A1-D650-70A5-0455-D766289A7CBE}"/>
          </ac:grpSpMkLst>
        </pc:grpChg>
        <pc:grpChg chg="del mod">
          <ac:chgData name="Michael Kuniega" userId="999f7fd1-0dc3-4cba-81fd-6a42a8d75a98" providerId="ADAL" clId="{7BE81685-7356-4B61-916E-6823554D1368}" dt="2023-01-20T02:57:08.354" v="785"/>
          <ac:grpSpMkLst>
            <pc:docMk/>
            <pc:sldMk cId="3581062399" sldId="274"/>
            <ac:grpSpMk id="106" creationId="{80589DA2-D278-E656-29C5-E338D957E2BD}"/>
          </ac:grpSpMkLst>
        </pc:grpChg>
        <pc:grpChg chg="del mod">
          <ac:chgData name="Michael Kuniega" userId="999f7fd1-0dc3-4cba-81fd-6a42a8d75a98" providerId="ADAL" clId="{7BE81685-7356-4B61-916E-6823554D1368}" dt="2023-01-20T02:57:10.707" v="789"/>
          <ac:grpSpMkLst>
            <pc:docMk/>
            <pc:sldMk cId="3581062399" sldId="274"/>
            <ac:grpSpMk id="109" creationId="{62B12974-9AE6-FE0A-C951-4AB9833F37C2}"/>
          </ac:grpSpMkLst>
        </pc:grpChg>
        <pc:grpChg chg="del mod">
          <ac:chgData name="Michael Kuniega" userId="999f7fd1-0dc3-4cba-81fd-6a42a8d75a98" providerId="ADAL" clId="{7BE81685-7356-4B61-916E-6823554D1368}" dt="2023-01-20T02:57:14.556" v="797"/>
          <ac:grpSpMkLst>
            <pc:docMk/>
            <pc:sldMk cId="3581062399" sldId="274"/>
            <ac:grpSpMk id="113" creationId="{A2D4FF6C-8B22-93B7-40D0-A42960C15B3C}"/>
          </ac:grpSpMkLst>
        </pc:grpChg>
        <pc:grpChg chg="del mod">
          <ac:chgData name="Michael Kuniega" userId="999f7fd1-0dc3-4cba-81fd-6a42a8d75a98" providerId="ADAL" clId="{7BE81685-7356-4B61-916E-6823554D1368}" dt="2023-01-20T02:59:52.585" v="890"/>
          <ac:grpSpMkLst>
            <pc:docMk/>
            <pc:sldMk cId="3581062399" sldId="274"/>
            <ac:grpSpMk id="121" creationId="{E9D6CD15-9773-EA6F-9A67-0D5646B571DF}"/>
          </ac:grpSpMkLst>
        </pc:grpChg>
        <pc:grpChg chg="mod">
          <ac:chgData name="Michael Kuniega" userId="999f7fd1-0dc3-4cba-81fd-6a42a8d75a98" providerId="ADAL" clId="{7BE81685-7356-4B61-916E-6823554D1368}" dt="2023-01-20T02:57:28.960" v="804"/>
          <ac:grpSpMkLst>
            <pc:docMk/>
            <pc:sldMk cId="3581062399" sldId="274"/>
            <ac:grpSpMk id="128" creationId="{B6747D3D-A57B-82F7-536A-126DB5C2F97E}"/>
          </ac:grpSpMkLst>
        </pc:grpChg>
        <pc:grpChg chg="mod">
          <ac:chgData name="Michael Kuniega" userId="999f7fd1-0dc3-4cba-81fd-6a42a8d75a98" providerId="ADAL" clId="{7BE81685-7356-4B61-916E-6823554D1368}" dt="2023-01-20T02:57:30.780" v="808"/>
          <ac:grpSpMkLst>
            <pc:docMk/>
            <pc:sldMk cId="3581062399" sldId="274"/>
            <ac:grpSpMk id="132" creationId="{D4014BF7-789C-C2FB-7F44-C3D597BDA4A4}"/>
          </ac:grpSpMkLst>
        </pc:grpChg>
        <pc:grpChg chg="mod">
          <ac:chgData name="Michael Kuniega" userId="999f7fd1-0dc3-4cba-81fd-6a42a8d75a98" providerId="ADAL" clId="{7BE81685-7356-4B61-916E-6823554D1368}" dt="2023-01-20T02:57:51.564" v="818"/>
          <ac:grpSpMkLst>
            <pc:docMk/>
            <pc:sldMk cId="3581062399" sldId="274"/>
            <ac:grpSpMk id="142" creationId="{E26B1C94-B531-CEF7-DF54-80FA95C04FA1}"/>
          </ac:grpSpMkLst>
        </pc:grpChg>
        <pc:grpChg chg="del mod">
          <ac:chgData name="Michael Kuniega" userId="999f7fd1-0dc3-4cba-81fd-6a42a8d75a98" providerId="ADAL" clId="{7BE81685-7356-4B61-916E-6823554D1368}" dt="2023-01-20T02:58:19.792" v="831"/>
          <ac:grpSpMkLst>
            <pc:docMk/>
            <pc:sldMk cId="3581062399" sldId="274"/>
            <ac:grpSpMk id="147" creationId="{947D4F2D-DCD6-A3AF-EBD6-F4B4E07069F7}"/>
          </ac:grpSpMkLst>
        </pc:grpChg>
        <pc:grpChg chg="del mod">
          <ac:chgData name="Michael Kuniega" userId="999f7fd1-0dc3-4cba-81fd-6a42a8d75a98" providerId="ADAL" clId="{7BE81685-7356-4B61-916E-6823554D1368}" dt="2023-01-20T02:58:22.176" v="834"/>
          <ac:grpSpMkLst>
            <pc:docMk/>
            <pc:sldMk cId="3581062399" sldId="274"/>
            <ac:grpSpMk id="154" creationId="{9CCACA35-3668-286F-70EF-34DB0E60496E}"/>
          </ac:grpSpMkLst>
        </pc:grpChg>
        <pc:grpChg chg="del mod">
          <ac:chgData name="Michael Kuniega" userId="999f7fd1-0dc3-4cba-81fd-6a42a8d75a98" providerId="ADAL" clId="{7BE81685-7356-4B61-916E-6823554D1368}" dt="2023-01-20T02:58:34.266" v="839"/>
          <ac:grpSpMkLst>
            <pc:docMk/>
            <pc:sldMk cId="3581062399" sldId="274"/>
            <ac:grpSpMk id="157" creationId="{13B618AC-29AF-A5EE-E165-A26FDFE0EA5C}"/>
          </ac:grpSpMkLst>
        </pc:grpChg>
        <pc:grpChg chg="mod">
          <ac:chgData name="Michael Kuniega" userId="999f7fd1-0dc3-4cba-81fd-6a42a8d75a98" providerId="ADAL" clId="{7BE81685-7356-4B61-916E-6823554D1368}" dt="2023-01-20T02:58:34.266" v="839"/>
          <ac:grpSpMkLst>
            <pc:docMk/>
            <pc:sldMk cId="3581062399" sldId="274"/>
            <ac:grpSpMk id="162" creationId="{5F7F8D76-ACAE-BDB9-5DC2-B6F56C9AA626}"/>
          </ac:grpSpMkLst>
        </pc:grpChg>
        <pc:grpChg chg="del mod">
          <ac:chgData name="Michael Kuniega" userId="999f7fd1-0dc3-4cba-81fd-6a42a8d75a98" providerId="ADAL" clId="{7BE81685-7356-4B61-916E-6823554D1368}" dt="2023-01-20T02:59:59.607" v="909"/>
          <ac:grpSpMkLst>
            <pc:docMk/>
            <pc:sldMk cId="3581062399" sldId="274"/>
            <ac:grpSpMk id="183" creationId="{9ED37D67-F02E-4A17-C366-4677130C51A2}"/>
          </ac:grpSpMkLst>
        </pc:grpChg>
        <pc:grpChg chg="mod">
          <ac:chgData name="Michael Kuniega" userId="999f7fd1-0dc3-4cba-81fd-6a42a8d75a98" providerId="ADAL" clId="{7BE81685-7356-4B61-916E-6823554D1368}" dt="2023-01-20T02:59:25.597" v="862"/>
          <ac:grpSpMkLst>
            <pc:docMk/>
            <pc:sldMk cId="3581062399" sldId="274"/>
            <ac:grpSpMk id="185" creationId="{6ADDD932-0231-E0DD-A1C1-2B17A71BEB82}"/>
          </ac:grpSpMkLst>
        </pc:grpChg>
        <pc:grpChg chg="del mod">
          <ac:chgData name="Michael Kuniega" userId="999f7fd1-0dc3-4cba-81fd-6a42a8d75a98" providerId="ADAL" clId="{7BE81685-7356-4B61-916E-6823554D1368}" dt="2023-01-20T02:59:41.569" v="888"/>
          <ac:grpSpMkLst>
            <pc:docMk/>
            <pc:sldMk cId="3581062399" sldId="274"/>
            <ac:grpSpMk id="188" creationId="{731CA186-4C83-392A-415E-93D4ED82FE7D}"/>
          </ac:grpSpMkLst>
        </pc:grpChg>
        <pc:grpChg chg="del mod">
          <ac:chgData name="Michael Kuniega" userId="999f7fd1-0dc3-4cba-81fd-6a42a8d75a98" providerId="ADAL" clId="{7BE81685-7356-4B61-916E-6823554D1368}" dt="2023-01-20T03:04:50.753" v="983"/>
          <ac:grpSpMkLst>
            <pc:docMk/>
            <pc:sldMk cId="3581062399" sldId="274"/>
            <ac:grpSpMk id="200" creationId="{FCDE9BBD-C395-CB36-361F-049B133114DE}"/>
          </ac:grpSpMkLst>
        </pc:grpChg>
        <pc:grpChg chg="mod">
          <ac:chgData name="Michael Kuniega" userId="999f7fd1-0dc3-4cba-81fd-6a42a8d75a98" providerId="ADAL" clId="{7BE81685-7356-4B61-916E-6823554D1368}" dt="2023-01-20T02:59:52.585" v="890"/>
          <ac:grpSpMkLst>
            <pc:docMk/>
            <pc:sldMk cId="3581062399" sldId="274"/>
            <ac:grpSpMk id="202" creationId="{7EC0B402-4E6C-B55B-AACA-768FA8F75F8E}"/>
          </ac:grpSpMkLst>
        </pc:grpChg>
        <pc:grpChg chg="del mod">
          <ac:chgData name="Michael Kuniega" userId="999f7fd1-0dc3-4cba-81fd-6a42a8d75a98" providerId="ADAL" clId="{7BE81685-7356-4B61-916E-6823554D1368}" dt="2023-01-20T03:04:02.731" v="925"/>
          <ac:grpSpMkLst>
            <pc:docMk/>
            <pc:sldMk cId="3581062399" sldId="274"/>
            <ac:grpSpMk id="207" creationId="{962B547D-A3FF-19BA-6C72-51817427D0CC}"/>
          </ac:grpSpMkLst>
        </pc:grpChg>
        <pc:grpChg chg="mod">
          <ac:chgData name="Michael Kuniega" userId="999f7fd1-0dc3-4cba-81fd-6a42a8d75a98" providerId="ADAL" clId="{7BE81685-7356-4B61-916E-6823554D1368}" dt="2023-01-20T03:04:04.474" v="928"/>
          <ac:grpSpMkLst>
            <pc:docMk/>
            <pc:sldMk cId="3581062399" sldId="274"/>
            <ac:grpSpMk id="211" creationId="{6FBA10FC-6183-2A74-22F8-A3E8BE05416F}"/>
          </ac:grpSpMkLst>
        </pc:grpChg>
        <pc:grpChg chg="del mod">
          <ac:chgData name="Michael Kuniega" userId="999f7fd1-0dc3-4cba-81fd-6a42a8d75a98" providerId="ADAL" clId="{7BE81685-7356-4B61-916E-6823554D1368}" dt="2023-01-20T03:04:20.472" v="958"/>
          <ac:grpSpMkLst>
            <pc:docMk/>
            <pc:sldMk cId="3581062399" sldId="274"/>
            <ac:grpSpMk id="220" creationId="{DFF1C349-9DA5-6750-0402-7660BF6E60AB}"/>
          </ac:grpSpMkLst>
        </pc:grpChg>
        <pc:grpChg chg="del mod">
          <ac:chgData name="Michael Kuniega" userId="999f7fd1-0dc3-4cba-81fd-6a42a8d75a98" providerId="ADAL" clId="{7BE81685-7356-4B61-916E-6823554D1368}" dt="2023-01-20T03:04:39.225" v="971"/>
          <ac:grpSpMkLst>
            <pc:docMk/>
            <pc:sldMk cId="3581062399" sldId="274"/>
            <ac:grpSpMk id="241" creationId="{A2BBE444-3320-36A0-AFBE-6B4710E4A0CB}"/>
          </ac:grpSpMkLst>
        </pc:grpChg>
        <pc:grpChg chg="del mod">
          <ac:chgData name="Michael Kuniega" userId="999f7fd1-0dc3-4cba-81fd-6a42a8d75a98" providerId="ADAL" clId="{7BE81685-7356-4B61-916E-6823554D1368}" dt="2023-01-20T03:04:39.225" v="971"/>
          <ac:grpSpMkLst>
            <pc:docMk/>
            <pc:sldMk cId="3581062399" sldId="274"/>
            <ac:grpSpMk id="246" creationId="{6CABD874-00A2-1662-1B57-3387814EBE76}"/>
          </ac:grpSpMkLst>
        </pc:grpChg>
        <pc:grpChg chg="del mod">
          <ac:chgData name="Michael Kuniega" userId="999f7fd1-0dc3-4cba-81fd-6a42a8d75a98" providerId="ADAL" clId="{7BE81685-7356-4B61-916E-6823554D1368}" dt="2023-01-20T03:04:48.749" v="979"/>
          <ac:grpSpMkLst>
            <pc:docMk/>
            <pc:sldMk cId="3581062399" sldId="274"/>
            <ac:grpSpMk id="254" creationId="{329AB826-2655-D7E3-96EF-E14EE44DCA1D}"/>
          </ac:grpSpMkLst>
        </pc:grpChg>
        <pc:grpChg chg="del mod">
          <ac:chgData name="Michael Kuniega" userId="999f7fd1-0dc3-4cba-81fd-6a42a8d75a98" providerId="ADAL" clId="{7BE81685-7356-4B61-916E-6823554D1368}" dt="2023-01-20T03:04:50.205" v="981"/>
          <ac:grpSpMkLst>
            <pc:docMk/>
            <pc:sldMk cId="3581062399" sldId="274"/>
            <ac:grpSpMk id="262" creationId="{CF6F0234-6FFA-5BFE-1814-81BF14C30E90}"/>
          </ac:grpSpMkLst>
        </pc:grpChg>
        <pc:grpChg chg="del mod">
          <ac:chgData name="Michael Kuniega" userId="999f7fd1-0dc3-4cba-81fd-6a42a8d75a98" providerId="ADAL" clId="{7BE81685-7356-4B61-916E-6823554D1368}" dt="2023-01-20T03:04:50.753" v="983"/>
          <ac:grpSpMkLst>
            <pc:docMk/>
            <pc:sldMk cId="3581062399" sldId="274"/>
            <ac:grpSpMk id="264" creationId="{04D47B8D-C907-DACF-583B-F676626A7798}"/>
          </ac:grpSpMkLst>
        </pc:grpChg>
        <pc:grpChg chg="mod">
          <ac:chgData name="Michael Kuniega" userId="999f7fd1-0dc3-4cba-81fd-6a42a8d75a98" providerId="ADAL" clId="{7BE81685-7356-4B61-916E-6823554D1368}" dt="2023-01-20T03:04:50.753" v="983"/>
          <ac:grpSpMkLst>
            <pc:docMk/>
            <pc:sldMk cId="3581062399" sldId="274"/>
            <ac:grpSpMk id="266" creationId="{0AD07BBA-3168-2E64-76FB-1FA705DB0692}"/>
          </ac:grpSpMkLst>
        </pc:grpChg>
        <pc:grpChg chg="mod">
          <ac:chgData name="Michael Kuniega" userId="999f7fd1-0dc3-4cba-81fd-6a42a8d75a98" providerId="ADAL" clId="{7BE81685-7356-4B61-916E-6823554D1368}" dt="2023-01-20T03:05:00.977" v="990"/>
          <ac:grpSpMkLst>
            <pc:docMk/>
            <pc:sldMk cId="3581062399" sldId="274"/>
            <ac:grpSpMk id="273" creationId="{6B43B2BA-785A-501D-0323-33430D8358A4}"/>
          </ac:grpSpMkLst>
        </pc:grpChg>
        <pc:grpChg chg="del mod">
          <ac:chgData name="Michael Kuniega" userId="999f7fd1-0dc3-4cba-81fd-6a42a8d75a98" providerId="ADAL" clId="{7BE81685-7356-4B61-916E-6823554D1368}" dt="2023-01-20T03:05:18.714" v="1002"/>
          <ac:grpSpMkLst>
            <pc:docMk/>
            <pc:sldMk cId="3581062399" sldId="274"/>
            <ac:grpSpMk id="276" creationId="{D58B4AE2-9194-FC38-9F48-7B6167F508E1}"/>
          </ac:grpSpMkLst>
        </pc:grpChg>
        <pc:grpChg chg="del mod">
          <ac:chgData name="Michael Kuniega" userId="999f7fd1-0dc3-4cba-81fd-6a42a8d75a98" providerId="ADAL" clId="{7BE81685-7356-4B61-916E-6823554D1368}" dt="2023-01-20T03:05:31.847" v="1024"/>
          <ac:grpSpMkLst>
            <pc:docMk/>
            <pc:sldMk cId="3581062399" sldId="274"/>
            <ac:grpSpMk id="285" creationId="{341E1E24-4768-E4FE-1726-8F530FDC373C}"/>
          </ac:grpSpMkLst>
        </pc:grpChg>
        <pc:grpChg chg="del mod">
          <ac:chgData name="Michael Kuniega" userId="999f7fd1-0dc3-4cba-81fd-6a42a8d75a98" providerId="ADAL" clId="{7BE81685-7356-4B61-916E-6823554D1368}" dt="2023-01-20T03:05:31.847" v="1024"/>
          <ac:grpSpMkLst>
            <pc:docMk/>
            <pc:sldMk cId="3581062399" sldId="274"/>
            <ac:grpSpMk id="307" creationId="{E6E1FC88-0AED-4979-0262-F43F32E81026}"/>
          </ac:grpSpMkLst>
        </pc:grpChg>
        <pc:grpChg chg="del mod">
          <ac:chgData name="Michael Kuniega" userId="999f7fd1-0dc3-4cba-81fd-6a42a8d75a98" providerId="ADAL" clId="{7BE81685-7356-4B61-916E-6823554D1368}" dt="2023-01-20T03:05:35.879" v="1034"/>
          <ac:grpSpMkLst>
            <pc:docMk/>
            <pc:sldMk cId="3581062399" sldId="274"/>
            <ac:grpSpMk id="308" creationId="{117E879F-98C1-FA63-AE3C-BFB95B3F15A0}"/>
          </ac:grpSpMkLst>
        </pc:grpChg>
        <pc:grpChg chg="del mod">
          <ac:chgData name="Michael Kuniega" userId="999f7fd1-0dc3-4cba-81fd-6a42a8d75a98" providerId="ADAL" clId="{7BE81685-7356-4B61-916E-6823554D1368}" dt="2023-01-20T03:05:40.738" v="1042"/>
          <ac:grpSpMkLst>
            <pc:docMk/>
            <pc:sldMk cId="3581062399" sldId="274"/>
            <ac:grpSpMk id="318" creationId="{8FEC4C7E-8E5A-933B-CC5D-66D6BAB53C1C}"/>
          </ac:grpSpMkLst>
        </pc:grpChg>
        <pc:grpChg chg="del mod">
          <ac:chgData name="Michael Kuniega" userId="999f7fd1-0dc3-4cba-81fd-6a42a8d75a98" providerId="ADAL" clId="{7BE81685-7356-4B61-916E-6823554D1368}" dt="2023-01-20T03:05:43.223" v="1049"/>
          <ac:grpSpMkLst>
            <pc:docMk/>
            <pc:sldMk cId="3581062399" sldId="274"/>
            <ac:grpSpMk id="326" creationId="{0327BDFA-D714-0FC6-4BF2-A2E7894A7FF7}"/>
          </ac:grpSpMkLst>
        </pc:grpChg>
        <pc:grpChg chg="del mod">
          <ac:chgData name="Michael Kuniega" userId="999f7fd1-0dc3-4cba-81fd-6a42a8d75a98" providerId="ADAL" clId="{7BE81685-7356-4B61-916E-6823554D1368}" dt="2023-01-20T03:05:43.223" v="1049"/>
          <ac:grpSpMkLst>
            <pc:docMk/>
            <pc:sldMk cId="3581062399" sldId="274"/>
            <ac:grpSpMk id="333" creationId="{5117449F-FDE9-A78F-A6C4-2CE3CD69DDEB}"/>
          </ac:grpSpMkLst>
        </pc:grpChg>
        <pc:grpChg chg="del mod">
          <ac:chgData name="Michael Kuniega" userId="999f7fd1-0dc3-4cba-81fd-6a42a8d75a98" providerId="ADAL" clId="{7BE81685-7356-4B61-916E-6823554D1368}" dt="2023-01-20T03:05:43.223" v="1049"/>
          <ac:grpSpMkLst>
            <pc:docMk/>
            <pc:sldMk cId="3581062399" sldId="274"/>
            <ac:grpSpMk id="334" creationId="{0F9DCB28-0241-2905-2DF6-18C1BB18616D}"/>
          </ac:grpSpMkLst>
        </pc:grpChg>
        <pc:grpChg chg="del mod">
          <ac:chgData name="Michael Kuniega" userId="999f7fd1-0dc3-4cba-81fd-6a42a8d75a98" providerId="ADAL" clId="{7BE81685-7356-4B61-916E-6823554D1368}" dt="2023-01-20T03:06:13.630" v="1054"/>
          <ac:grpSpMkLst>
            <pc:docMk/>
            <pc:sldMk cId="3581062399" sldId="274"/>
            <ac:grpSpMk id="335" creationId="{B155E23A-8CAC-FB11-8963-5B98AEC5620C}"/>
          </ac:grpSpMkLst>
        </pc:grpChg>
        <pc:grpChg chg="mod">
          <ac:chgData name="Michael Kuniega" userId="999f7fd1-0dc3-4cba-81fd-6a42a8d75a98" providerId="ADAL" clId="{7BE81685-7356-4B61-916E-6823554D1368}" dt="2023-01-20T03:06:07.132" v="1052"/>
          <ac:grpSpMkLst>
            <pc:docMk/>
            <pc:sldMk cId="3581062399" sldId="274"/>
            <ac:grpSpMk id="338" creationId="{DDA47AE6-80CA-4796-4C32-A0AF43382A1D}"/>
          </ac:grpSpMkLst>
        </pc:grpChg>
        <pc:grpChg chg="del mod">
          <ac:chgData name="Michael Kuniega" userId="999f7fd1-0dc3-4cba-81fd-6a42a8d75a98" providerId="ADAL" clId="{7BE81685-7356-4B61-916E-6823554D1368}" dt="2023-01-20T03:06:19.156" v="1059"/>
          <ac:grpSpMkLst>
            <pc:docMk/>
            <pc:sldMk cId="3581062399" sldId="274"/>
            <ac:grpSpMk id="340" creationId="{153A83FC-F233-98BE-9839-259E8A3EFB5C}"/>
          </ac:grpSpMkLst>
        </pc:grpChg>
        <pc:grpChg chg="del mod">
          <ac:chgData name="Michael Kuniega" userId="999f7fd1-0dc3-4cba-81fd-6a42a8d75a98" providerId="ADAL" clId="{7BE81685-7356-4B61-916E-6823554D1368}" dt="2023-01-20T03:06:23.066" v="1062"/>
          <ac:grpSpMkLst>
            <pc:docMk/>
            <pc:sldMk cId="3581062399" sldId="274"/>
            <ac:grpSpMk id="345" creationId="{B0EC7C43-806E-A7F6-D26F-071AFC15CA6D}"/>
          </ac:grpSpMkLst>
        </pc:grpChg>
        <pc:grpChg chg="del mod">
          <ac:chgData name="Michael Kuniega" userId="999f7fd1-0dc3-4cba-81fd-6a42a8d75a98" providerId="ADAL" clId="{7BE81685-7356-4B61-916E-6823554D1368}" dt="2023-01-20T03:06:30.330" v="1068"/>
          <ac:grpSpMkLst>
            <pc:docMk/>
            <pc:sldMk cId="3581062399" sldId="274"/>
            <ac:grpSpMk id="348" creationId="{83C51796-A114-BCD1-773F-C69825F80285}"/>
          </ac:grpSpMkLst>
        </pc:grpChg>
        <pc:grpChg chg="mod">
          <ac:chgData name="Michael Kuniega" userId="999f7fd1-0dc3-4cba-81fd-6a42a8d75a98" providerId="ADAL" clId="{7BE81685-7356-4B61-916E-6823554D1368}" dt="2023-01-20T03:06:30.330" v="1068"/>
          <ac:grpSpMkLst>
            <pc:docMk/>
            <pc:sldMk cId="3581062399" sldId="274"/>
            <ac:grpSpMk id="354" creationId="{B8FA033B-C5A2-319E-31E4-16F3E21A601B}"/>
          </ac:grpSpMkLst>
        </pc:grpChg>
        <pc:grpChg chg="mod">
          <ac:chgData name="Michael Kuniega" userId="999f7fd1-0dc3-4cba-81fd-6a42a8d75a98" providerId="ADAL" clId="{7BE81685-7356-4B61-916E-6823554D1368}" dt="2023-01-20T03:06:33.824" v="1071"/>
          <ac:grpSpMkLst>
            <pc:docMk/>
            <pc:sldMk cId="3581062399" sldId="274"/>
            <ac:grpSpMk id="357" creationId="{86FDAD97-DD71-7653-0090-6E0A371387E5}"/>
          </ac:grpSpMkLst>
        </pc:grpChg>
        <pc:grpChg chg="del mod">
          <ac:chgData name="Michael Kuniega" userId="999f7fd1-0dc3-4cba-81fd-6a42a8d75a98" providerId="ADAL" clId="{7BE81685-7356-4B61-916E-6823554D1368}" dt="2023-01-20T03:07:45.841" v="1092"/>
          <ac:grpSpMkLst>
            <pc:docMk/>
            <pc:sldMk cId="3581062399" sldId="274"/>
            <ac:grpSpMk id="372" creationId="{95366847-CC67-C84D-FA36-08A170A3DE55}"/>
          </ac:grpSpMkLst>
        </pc:grpChg>
        <pc:grpChg chg="mod">
          <ac:chgData name="Michael Kuniega" userId="999f7fd1-0dc3-4cba-81fd-6a42a8d75a98" providerId="ADAL" clId="{7BE81685-7356-4B61-916E-6823554D1368}" dt="2023-01-20T03:07:45.841" v="1092"/>
          <ac:grpSpMkLst>
            <pc:docMk/>
            <pc:sldMk cId="3581062399" sldId="274"/>
            <ac:grpSpMk id="378" creationId="{10E707D0-9E4C-C207-0FE6-1A08D16E722F}"/>
          </ac:grpSpMkLst>
        </pc:grpChg>
        <pc:grpChg chg="mod">
          <ac:chgData name="Michael Kuniega" userId="999f7fd1-0dc3-4cba-81fd-6a42a8d75a98" providerId="ADAL" clId="{7BE81685-7356-4B61-916E-6823554D1368}" dt="2023-01-20T03:07:57.736" v="1109"/>
          <ac:grpSpMkLst>
            <pc:docMk/>
            <pc:sldMk cId="3581062399" sldId="274"/>
            <ac:grpSpMk id="395" creationId="{B8C5FAAD-2694-D2F0-C578-BD1048D967BA}"/>
          </ac:grpSpMkLst>
        </pc:grp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3" creationId="{AC2CD8B9-32AF-94A3-761D-578C81DF948B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4" creationId="{E604DE88-43D9-121B-FF76-FCBB0DAE3920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5" creationId="{9EDF6786-AD8C-F52E-0BB4-BE021414CB69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6" creationId="{D3C42039-410D-43BA-E3E8-18B547A68655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" creationId="{18BDFC3C-E114-94BC-C1B4-7C472C95D74B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8" creationId="{41CEEA45-6580-306E-B3DF-19866AF3BAA5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9" creationId="{86C2637E-4D40-AD5A-CDFF-BFD4A5221998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0" creationId="{5A9CA0EE-3D66-07E0-C281-E2CDAA859497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2" creationId="{564177AD-3F7E-BD4E-0FDA-7EBD3E033C4F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3" creationId="{8B2C3D79-1421-5793-2318-81F88E29D89E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4" creationId="{2EF2D1A9-DBA2-B46B-10E9-D95BD3E4A1C8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5" creationId="{1A23D6C8-AF62-D8D9-8CF0-97D4903A1FD6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6" creationId="{EC4FF08A-3272-8C5F-2E60-414751AEB64F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7" creationId="{10A18D46-D159-2AE6-049F-C022A51C3740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18" creationId="{CFBE3973-7D68-1F6D-9EB4-2E834B9A5E0A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0" creationId="{C35E9248-909D-A943-19E7-C2EB02B3BBDF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1" creationId="{F5512FB6-E097-DC00-55F7-9EE21C88388D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2" creationId="{78E44ABB-4B20-4D74-0A79-046DD3B0E1EC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3" creationId="{61632750-746D-3547-0271-6D4526973884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4" creationId="{89935E25-7A9F-2E3C-501F-409F6B2958DC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5" creationId="{BA61E72A-6A0A-AC21-8E3D-F4A1F984E524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8" creationId="{AEF3B499-AAB2-FE95-7B5D-0FD3148B8BCF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29" creationId="{CD931642-F2D8-9985-858C-1558F84274D4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30" creationId="{494BDE6E-C6C3-6DF1-2A6F-1631A8B6161F}"/>
          </ac:inkMkLst>
        </pc:inkChg>
        <pc:inkChg chg="add del mod">
          <ac:chgData name="Michael Kuniega" userId="999f7fd1-0dc3-4cba-81fd-6a42a8d75a98" providerId="ADAL" clId="{7BE81685-7356-4B61-916E-6823554D1368}" dt="2023-01-20T02:53:55.216" v="705"/>
          <ac:inkMkLst>
            <pc:docMk/>
            <pc:sldMk cId="3581062399" sldId="274"/>
            <ac:inkMk id="32" creationId="{295D6862-B4B9-7133-4060-1CE3B3C7C441}"/>
          </ac:inkMkLst>
        </pc:inkChg>
        <pc:inkChg chg="add del mod">
          <ac:chgData name="Michael Kuniega" userId="999f7fd1-0dc3-4cba-81fd-6a42a8d75a98" providerId="ADAL" clId="{7BE81685-7356-4B61-916E-6823554D1368}" dt="2023-01-20T02:54:38.964" v="715"/>
          <ac:inkMkLst>
            <pc:docMk/>
            <pc:sldMk cId="3581062399" sldId="274"/>
            <ac:inkMk id="34" creationId="{FD955B04-7FFD-5116-CEEF-085725C654CD}"/>
          </ac:inkMkLst>
        </pc:inkChg>
        <pc:inkChg chg="add del mod">
          <ac:chgData name="Michael Kuniega" userId="999f7fd1-0dc3-4cba-81fd-6a42a8d75a98" providerId="ADAL" clId="{7BE81685-7356-4B61-916E-6823554D1368}" dt="2023-01-20T02:54:38.447" v="714"/>
          <ac:inkMkLst>
            <pc:docMk/>
            <pc:sldMk cId="3581062399" sldId="274"/>
            <ac:inkMk id="35" creationId="{B16F7F1C-9354-9F6C-30B4-1F6BD5BF8CF5}"/>
          </ac:inkMkLst>
        </pc:inkChg>
        <pc:inkChg chg="add del mod">
          <ac:chgData name="Michael Kuniega" userId="999f7fd1-0dc3-4cba-81fd-6a42a8d75a98" providerId="ADAL" clId="{7BE81685-7356-4B61-916E-6823554D1368}" dt="2023-01-20T02:54:40.367" v="719"/>
          <ac:inkMkLst>
            <pc:docMk/>
            <pc:sldMk cId="3581062399" sldId="274"/>
            <ac:inkMk id="36" creationId="{DD61806C-501E-798B-A3E8-EDCA35A95A8F}"/>
          </ac:inkMkLst>
        </pc:inkChg>
        <pc:inkChg chg="add del mod">
          <ac:chgData name="Michael Kuniega" userId="999f7fd1-0dc3-4cba-81fd-6a42a8d75a98" providerId="ADAL" clId="{7BE81685-7356-4B61-916E-6823554D1368}" dt="2023-01-20T02:54:40.367" v="716"/>
          <ac:inkMkLst>
            <pc:docMk/>
            <pc:sldMk cId="3581062399" sldId="274"/>
            <ac:inkMk id="37" creationId="{76085406-1907-CF87-761C-82DFFF62A8AA}"/>
          </ac:inkMkLst>
        </pc:inkChg>
        <pc:inkChg chg="add del mod">
          <ac:chgData name="Michael Kuniega" userId="999f7fd1-0dc3-4cba-81fd-6a42a8d75a98" providerId="ADAL" clId="{7BE81685-7356-4B61-916E-6823554D1368}" dt="2023-01-20T02:54:40.367" v="718"/>
          <ac:inkMkLst>
            <pc:docMk/>
            <pc:sldMk cId="3581062399" sldId="274"/>
            <ac:inkMk id="38" creationId="{44EE5450-8B95-D601-3B05-A4BD2B9D6F4A}"/>
          </ac:inkMkLst>
        </pc:inkChg>
        <pc:inkChg chg="add del mod">
          <ac:chgData name="Michael Kuniega" userId="999f7fd1-0dc3-4cba-81fd-6a42a8d75a98" providerId="ADAL" clId="{7BE81685-7356-4B61-916E-6823554D1368}" dt="2023-01-20T02:54:40.367" v="720"/>
          <ac:inkMkLst>
            <pc:docMk/>
            <pc:sldMk cId="3581062399" sldId="274"/>
            <ac:inkMk id="39" creationId="{65278845-BD98-2F63-3559-ECE32EAEAEB1}"/>
          </ac:inkMkLst>
        </pc:inkChg>
        <pc:inkChg chg="add del mod">
          <ac:chgData name="Michael Kuniega" userId="999f7fd1-0dc3-4cba-81fd-6a42a8d75a98" providerId="ADAL" clId="{7BE81685-7356-4B61-916E-6823554D1368}" dt="2023-01-20T02:54:40.367" v="717"/>
          <ac:inkMkLst>
            <pc:docMk/>
            <pc:sldMk cId="3581062399" sldId="274"/>
            <ac:inkMk id="40" creationId="{246E9FED-1FD6-18D8-B449-89B33372EFF5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42" creationId="{05304F6B-AA13-1C7A-F602-EA1A409EDF95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43" creationId="{C0ABB35F-4BB9-D148-1D06-60A81CA38F91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44" creationId="{AEBBE556-0BBB-AB53-F956-124D71C053E4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45" creationId="{EBD2BE13-5FF1-8D2D-6465-CCE8C71A2C6D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46" creationId="{8075CE76-8DAA-4DCA-51DB-A17C801D5F3E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47" creationId="{29F59628-DD23-D005-61A0-94541FFDBA2E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48" creationId="{3B476E8A-BE95-EA4B-E9C8-89D4230647EA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49" creationId="{6162D71E-02C0-15D9-6324-5BBE92FA70D4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0" creationId="{ACEA2C04-5ED5-D06E-6083-533C61FDFA7A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1" creationId="{016CF696-E168-4A84-BC85-50C0BCFF0830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2" creationId="{7C0A5211-8FC4-20F6-EE5C-E3DC73AE4F05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3" creationId="{60D5D933-A28A-424D-B887-4AD65D34128D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4" creationId="{A50A5EA7-63DC-68F9-4043-B498E75E9D2B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5" creationId="{79A59AB0-320C-9843-522E-2CEDB3B38BED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6" creationId="{2DF81372-F75E-46B1-5726-58E2B9F36DB8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7" creationId="{55F384B3-4CA5-6404-B373-42042FCFC2E4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8" creationId="{17DA6B73-81E4-19F0-6961-D4A9DCCD1083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59" creationId="{7B6C2AA7-BC0C-721F-089E-BBE84E76E297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60" creationId="{3A40DE2A-64AC-BB2B-92F3-926A52415507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61" creationId="{08C0B2CC-7CC5-D5FE-155A-F659D9BCD03C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62" creationId="{98F4F717-E6F7-C777-EBD0-D5C8DC804485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63" creationId="{C9A2A85B-B744-A563-540D-316003D1DBA2}"/>
          </ac:inkMkLst>
        </pc:inkChg>
        <pc:inkChg chg="add mod">
          <ac:chgData name="Michael Kuniega" userId="999f7fd1-0dc3-4cba-81fd-6a42a8d75a98" providerId="ADAL" clId="{7BE81685-7356-4B61-916E-6823554D1368}" dt="2023-01-20T02:56:07.587" v="744"/>
          <ac:inkMkLst>
            <pc:docMk/>
            <pc:sldMk cId="3581062399" sldId="274"/>
            <ac:inkMk id="64" creationId="{A97A0368-203F-36CA-2941-BC137E61AF7C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69" creationId="{2C3584AE-C9E0-9E5D-BF5B-6BBBDD9F1F30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0" creationId="{27AA9353-7794-FD50-1657-2883CFA54734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1" creationId="{AC2E4D39-0ECC-78F7-CE47-EE14B3DEF2B0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3" creationId="{47C73241-954F-41F4-AFEB-C9B990A1C93F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4" creationId="{3F17C2EC-AB20-D5C0-3DFD-FD0520611EBB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5" creationId="{0F6669FB-D72F-51E4-975D-1D014B4956E4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6" creationId="{1B632D71-6E57-A266-3A97-9D071E34BC83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7" creationId="{A5B695D6-6DEB-E511-9335-EAD22EB648A6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78" creationId="{A0647197-6232-5CE9-F799-E2D526AB5EC9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80" creationId="{6D3FA31B-A160-A628-916E-ECE3CF417E97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81" creationId="{E9CB2719-4B35-61EE-8245-C84AD92A5FCB}"/>
          </ac:inkMkLst>
        </pc:inkChg>
        <pc:inkChg chg="add mod">
          <ac:chgData name="Michael Kuniega" userId="999f7fd1-0dc3-4cba-81fd-6a42a8d75a98" providerId="ADAL" clId="{7BE81685-7356-4B61-916E-6823554D1368}" dt="2023-01-20T03:00:22.751" v="915" actId="1076"/>
          <ac:inkMkLst>
            <pc:docMk/>
            <pc:sldMk cId="3581062399" sldId="274"/>
            <ac:inkMk id="83" creationId="{C4E4853E-A694-ACE6-D719-AC954C576EBB}"/>
          </ac:inkMkLst>
        </pc:inkChg>
        <pc:inkChg chg="add del mod">
          <ac:chgData name="Michael Kuniega" userId="999f7fd1-0dc3-4cba-81fd-6a42a8d75a98" providerId="ADAL" clId="{7BE81685-7356-4B61-916E-6823554D1368}" dt="2023-01-20T02:59:32.842" v="869"/>
          <ac:inkMkLst>
            <pc:docMk/>
            <pc:sldMk cId="3581062399" sldId="274"/>
            <ac:inkMk id="84" creationId="{C92244C2-4CBE-9EFF-4DF6-AA6C62B4B70A}"/>
          </ac:inkMkLst>
        </pc:inkChg>
        <pc:inkChg chg="add del mod">
          <ac:chgData name="Michael Kuniega" userId="999f7fd1-0dc3-4cba-81fd-6a42a8d75a98" providerId="ADAL" clId="{7BE81685-7356-4B61-916E-6823554D1368}" dt="2023-01-20T02:59:32.843" v="871"/>
          <ac:inkMkLst>
            <pc:docMk/>
            <pc:sldMk cId="3581062399" sldId="274"/>
            <ac:inkMk id="85" creationId="{CA0C54DB-A2B4-DB9B-28E2-0A2A3EA812E6}"/>
          </ac:inkMkLst>
        </pc:inkChg>
        <pc:inkChg chg="add del mod">
          <ac:chgData name="Michael Kuniega" userId="999f7fd1-0dc3-4cba-81fd-6a42a8d75a98" providerId="ADAL" clId="{7BE81685-7356-4B61-916E-6823554D1368}" dt="2023-01-20T02:59:32.844" v="873"/>
          <ac:inkMkLst>
            <pc:docMk/>
            <pc:sldMk cId="3581062399" sldId="274"/>
            <ac:inkMk id="86" creationId="{7438A15D-C58B-B7DC-3AD5-080048E4844C}"/>
          </ac:inkMkLst>
        </pc:inkChg>
        <pc:inkChg chg="add del mod">
          <ac:chgData name="Michael Kuniega" userId="999f7fd1-0dc3-4cba-81fd-6a42a8d75a98" providerId="ADAL" clId="{7BE81685-7356-4B61-916E-6823554D1368}" dt="2023-01-20T02:59:32.840" v="868"/>
          <ac:inkMkLst>
            <pc:docMk/>
            <pc:sldMk cId="3581062399" sldId="274"/>
            <ac:inkMk id="87" creationId="{7F39B293-1E47-C923-D3F3-245B8AE4C3CF}"/>
          </ac:inkMkLst>
        </pc:inkChg>
        <pc:inkChg chg="add del mod">
          <ac:chgData name="Michael Kuniega" userId="999f7fd1-0dc3-4cba-81fd-6a42a8d75a98" providerId="ADAL" clId="{7BE81685-7356-4B61-916E-6823554D1368}" dt="2023-01-20T02:59:32.843" v="872"/>
          <ac:inkMkLst>
            <pc:docMk/>
            <pc:sldMk cId="3581062399" sldId="274"/>
            <ac:inkMk id="89" creationId="{B0266E22-93F3-0A96-F5D1-A39656DD2015}"/>
          </ac:inkMkLst>
        </pc:inkChg>
        <pc:inkChg chg="add del mod">
          <ac:chgData name="Michael Kuniega" userId="999f7fd1-0dc3-4cba-81fd-6a42a8d75a98" providerId="ADAL" clId="{7BE81685-7356-4B61-916E-6823554D1368}" dt="2023-01-20T02:59:32.840" v="867"/>
          <ac:inkMkLst>
            <pc:docMk/>
            <pc:sldMk cId="3581062399" sldId="274"/>
            <ac:inkMk id="90" creationId="{D503662A-EF8C-5B10-A2EE-73FAC80F959D}"/>
          </ac:inkMkLst>
        </pc:inkChg>
        <pc:inkChg chg="add del mod">
          <ac:chgData name="Michael Kuniega" userId="999f7fd1-0dc3-4cba-81fd-6a42a8d75a98" providerId="ADAL" clId="{7BE81685-7356-4B61-916E-6823554D1368}" dt="2023-01-20T02:59:32.842" v="870"/>
          <ac:inkMkLst>
            <pc:docMk/>
            <pc:sldMk cId="3581062399" sldId="274"/>
            <ac:inkMk id="91" creationId="{6564C542-A74E-BA50-38C9-45C1A203E221}"/>
          </ac:inkMkLst>
        </pc:inkChg>
        <pc:inkChg chg="add del mod">
          <ac:chgData name="Michael Kuniega" userId="999f7fd1-0dc3-4cba-81fd-6a42a8d75a98" providerId="ADAL" clId="{7BE81685-7356-4B61-916E-6823554D1368}" dt="2023-01-20T02:59:32.840" v="866"/>
          <ac:inkMkLst>
            <pc:docMk/>
            <pc:sldMk cId="3581062399" sldId="274"/>
            <ac:inkMk id="92" creationId="{88A4CED2-75DF-E78A-BC5F-ADD84894EAB1}"/>
          </ac:inkMkLst>
        </pc:inkChg>
        <pc:inkChg chg="add del mod">
          <ac:chgData name="Michael Kuniega" userId="999f7fd1-0dc3-4cba-81fd-6a42a8d75a98" providerId="ADAL" clId="{7BE81685-7356-4B61-916E-6823554D1368}" dt="2023-01-20T02:59:32.825" v="863"/>
          <ac:inkMkLst>
            <pc:docMk/>
            <pc:sldMk cId="3581062399" sldId="274"/>
            <ac:inkMk id="93" creationId="{D22B67FC-ECC8-EE16-FC6D-56253AEAE2CA}"/>
          </ac:inkMkLst>
        </pc:inkChg>
        <pc:inkChg chg="add del mod">
          <ac:chgData name="Michael Kuniega" userId="999f7fd1-0dc3-4cba-81fd-6a42a8d75a98" providerId="ADAL" clId="{7BE81685-7356-4B61-916E-6823554D1368}" dt="2023-01-20T02:59:32.839" v="865"/>
          <ac:inkMkLst>
            <pc:docMk/>
            <pc:sldMk cId="3581062399" sldId="274"/>
            <ac:inkMk id="94" creationId="{6CC2F0AC-6398-794C-800B-4486D3E221B6}"/>
          </ac:inkMkLst>
        </pc:inkChg>
        <pc:inkChg chg="add del mod">
          <ac:chgData name="Michael Kuniega" userId="999f7fd1-0dc3-4cba-81fd-6a42a8d75a98" providerId="ADAL" clId="{7BE81685-7356-4B61-916E-6823554D1368}" dt="2023-01-20T02:59:32.837" v="864"/>
          <ac:inkMkLst>
            <pc:docMk/>
            <pc:sldMk cId="3581062399" sldId="274"/>
            <ac:inkMk id="95" creationId="{7C2B0B11-E20C-4EB5-3141-5104E6DF7BDA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97" creationId="{0375371C-F8F6-0CB3-542F-0585FD9DCB24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98" creationId="{F3F6AE96-1912-A56D-B6EA-79E4F8C21824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99" creationId="{F5DD12C7-B3B8-375E-87DB-7AFF92AFA4DD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01" creationId="{CE4E6E61-80B0-E178-E416-FE45DDF7BE9F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02" creationId="{FF88E9E4-FC7F-D0B4-F3E9-5FAF4A30DFB8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03" creationId="{4A808BCE-53F2-C504-F660-C8F5DC680795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04" creationId="{313B165A-97F2-A996-3421-5D8D488E2D94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05" creationId="{F6937C5F-6E91-C95B-3B48-41EE9569CEC7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07" creationId="{C354B9CC-09B2-74E7-A829-B2F4D6C62426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08" creationId="{71C10FEF-7684-7D72-FAD9-0E3FAF68A263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0" creationId="{6D311B03-28EF-1B7E-2CC0-E2ED17A49D3C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1" creationId="{CAA8F370-B7E8-93E2-150B-E32CB03593E4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2" creationId="{0F752C0B-B9EA-4131-71F7-D93C0876D6AF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4" creationId="{4E5F9312-636B-28B0-85CF-F98C83078481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5" creationId="{305A8247-15ED-2DAB-C3ED-5CD1A1E3E233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6" creationId="{AF183D63-9BED-DCAB-2F5F-55431CD751FB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7" creationId="{F3084030-F8C8-BA78-E142-996B8F313565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8" creationId="{ACF239C3-3657-61EE-0F48-34247CB02201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19" creationId="{12CC0447-51FA-0E7B-F9FA-E84030AA1EBE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0" creationId="{9111D5C9-85C4-BA30-509B-2C107E0D326C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2" creationId="{EC0C595F-2982-D15B-AD12-1C053DA4D484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3" creationId="{CB03DE2F-79E3-7029-785C-34D4F6CC506F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4" creationId="{5E7F4D2F-C4FD-F4A4-1CD3-6C4F1623FC8F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5" creationId="{9AAAA97C-91E5-A91A-1D95-978637D97EE2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6" creationId="{C928D1CB-2641-D8D0-542C-128654D68E7D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7" creationId="{C98C2919-CEBD-FDF6-B902-5942F3665EA2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29" creationId="{A4F37ACA-76A7-48DB-8D8F-F598A50103AC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0" creationId="{911758C6-9E65-4D3D-87B1-EA6B7DC96F36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1" creationId="{A23D88E8-CCD2-2314-CE27-D9B9CEC4F6A0}"/>
          </ac:inkMkLst>
        </pc:inkChg>
        <pc:inkChg chg="add del">
          <ac:chgData name="Michael Kuniega" userId="999f7fd1-0dc3-4cba-81fd-6a42a8d75a98" providerId="ADAL" clId="{7BE81685-7356-4B61-916E-6823554D1368}" dt="2023-01-20T02:57:52.631" v="819"/>
          <ac:inkMkLst>
            <pc:docMk/>
            <pc:sldMk cId="3581062399" sldId="274"/>
            <ac:inkMk id="133" creationId="{0D7FE321-F459-BB69-0494-B9F53B8C0065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4" creationId="{0161EF19-6879-9E5C-569D-FB3116785B70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5" creationId="{9A1AEC78-B89F-DA7B-7DFD-9CCB78C6B8B7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6" creationId="{9176CF59-E3DD-BBF4-FF62-427A70A2D97E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7" creationId="{0D34E2F6-5C33-7DDB-204B-A7647F1A231D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8" creationId="{80C0128A-111B-7945-831F-DC30DF952B1C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39" creationId="{17DA98F9-8418-1DE5-AC24-9479ECBDDBE4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0" creationId="{3F43596E-8A93-2172-4AB5-9231ABAF789F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1" creationId="{0ED03797-58C4-E04F-1D00-B157463DD520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3" creationId="{FA4CAF3D-748E-FA16-F491-0006F9870317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4" creationId="{C7139E8B-2796-E089-8C8F-456DC9D2234C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5" creationId="{F376E251-D642-8640-6971-469D6707F387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6" creationId="{D2967603-D22A-8D8C-C382-E064686B73FB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8" creationId="{D4E11218-7A88-F6A7-A976-2B399FE16BEA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49" creationId="{436B214B-B3D5-BE34-E847-AB1596E54ABE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0" creationId="{E0EE9F25-B503-AE2F-B09B-90D36C9015C8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1" creationId="{9A332A80-5E84-0537-8BDB-A52456B95470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2" creationId="{04260A3B-AE39-E9DC-FF3C-606DCDD021FF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3" creationId="{7C6AE86E-09D6-98A3-43EA-1F06C16CA4E8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5" creationId="{7624382B-1F12-E934-3989-85F0B4B00C90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6" creationId="{A196CCED-F5BC-B381-65D8-56DC29880809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8" creationId="{7CD70E5A-6EF9-49BF-5DFF-8644A17F2C29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59" creationId="{A6888A36-801D-529C-84CE-2797CDE92FC3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60" creationId="{974A4FEA-9FCD-EB5F-2A03-10EE9B4DB748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161" creationId="{0424BB58-691A-8071-05DF-2A401D193A3F}"/>
          </ac:inkMkLst>
        </pc:inkChg>
        <pc:inkChg chg="add del mod">
          <ac:chgData name="Michael Kuniega" userId="999f7fd1-0dc3-4cba-81fd-6a42a8d75a98" providerId="ADAL" clId="{7BE81685-7356-4B61-916E-6823554D1368}" dt="2023-01-20T02:59:55.526" v="891"/>
          <ac:inkMkLst>
            <pc:docMk/>
            <pc:sldMk cId="3581062399" sldId="274"/>
            <ac:inkMk id="163" creationId="{80990ABA-DACA-8A57-95C1-6CA3B0616243}"/>
          </ac:inkMkLst>
        </pc:inkChg>
        <pc:inkChg chg="add del mod">
          <ac:chgData name="Michael Kuniega" userId="999f7fd1-0dc3-4cba-81fd-6a42a8d75a98" providerId="ADAL" clId="{7BE81685-7356-4B61-916E-6823554D1368}" dt="2023-01-20T02:59:59.606" v="905"/>
          <ac:inkMkLst>
            <pc:docMk/>
            <pc:sldMk cId="3581062399" sldId="274"/>
            <ac:inkMk id="164" creationId="{A773AC28-EB43-C090-2A0C-F4CFA100ED29}"/>
          </ac:inkMkLst>
        </pc:inkChg>
        <pc:inkChg chg="add del mod">
          <ac:chgData name="Michael Kuniega" userId="999f7fd1-0dc3-4cba-81fd-6a42a8d75a98" providerId="ADAL" clId="{7BE81685-7356-4B61-916E-6823554D1368}" dt="2023-01-20T02:59:59.599" v="895"/>
          <ac:inkMkLst>
            <pc:docMk/>
            <pc:sldMk cId="3581062399" sldId="274"/>
            <ac:inkMk id="165" creationId="{0F6A255C-77DE-6932-F296-589F686D0C47}"/>
          </ac:inkMkLst>
        </pc:inkChg>
        <pc:inkChg chg="add del mod">
          <ac:chgData name="Michael Kuniega" userId="999f7fd1-0dc3-4cba-81fd-6a42a8d75a98" providerId="ADAL" clId="{7BE81685-7356-4B61-916E-6823554D1368}" dt="2023-01-20T02:59:59.605" v="902"/>
          <ac:inkMkLst>
            <pc:docMk/>
            <pc:sldMk cId="3581062399" sldId="274"/>
            <ac:inkMk id="166" creationId="{4596B7B8-0E97-93B7-4D5E-73A7437F2D51}"/>
          </ac:inkMkLst>
        </pc:inkChg>
        <pc:inkChg chg="add del mod">
          <ac:chgData name="Michael Kuniega" userId="999f7fd1-0dc3-4cba-81fd-6a42a8d75a98" providerId="ADAL" clId="{7BE81685-7356-4B61-916E-6823554D1368}" dt="2023-01-20T02:59:59.609" v="910"/>
          <ac:inkMkLst>
            <pc:docMk/>
            <pc:sldMk cId="3581062399" sldId="274"/>
            <ac:inkMk id="167" creationId="{6E986C89-1C8B-50EF-6148-C27B8022E38B}"/>
          </ac:inkMkLst>
        </pc:inkChg>
        <pc:inkChg chg="add del mod">
          <ac:chgData name="Michael Kuniega" userId="999f7fd1-0dc3-4cba-81fd-6a42a8d75a98" providerId="ADAL" clId="{7BE81685-7356-4B61-916E-6823554D1368}" dt="2023-01-20T02:59:59.607" v="908"/>
          <ac:inkMkLst>
            <pc:docMk/>
            <pc:sldMk cId="3581062399" sldId="274"/>
            <ac:inkMk id="168" creationId="{E66633C6-C612-E890-2067-A7472674B237}"/>
          </ac:inkMkLst>
        </pc:inkChg>
        <pc:inkChg chg="add del mod">
          <ac:chgData name="Michael Kuniega" userId="999f7fd1-0dc3-4cba-81fd-6a42a8d75a98" providerId="ADAL" clId="{7BE81685-7356-4B61-916E-6823554D1368}" dt="2023-01-20T02:59:59.603" v="900"/>
          <ac:inkMkLst>
            <pc:docMk/>
            <pc:sldMk cId="3581062399" sldId="274"/>
            <ac:inkMk id="169" creationId="{3A5E2B1B-3C3F-D277-7F7E-7B42A2CE545E}"/>
          </ac:inkMkLst>
        </pc:inkChg>
        <pc:inkChg chg="add del mod">
          <ac:chgData name="Michael Kuniega" userId="999f7fd1-0dc3-4cba-81fd-6a42a8d75a98" providerId="ADAL" clId="{7BE81685-7356-4B61-916E-6823554D1368}" dt="2023-01-20T02:59:59.603" v="899"/>
          <ac:inkMkLst>
            <pc:docMk/>
            <pc:sldMk cId="3581062399" sldId="274"/>
            <ac:inkMk id="170" creationId="{F1EEBB2D-33EA-2764-C57C-DA40AECFACF8}"/>
          </ac:inkMkLst>
        </pc:inkChg>
        <pc:inkChg chg="add del mod">
          <ac:chgData name="Michael Kuniega" userId="999f7fd1-0dc3-4cba-81fd-6a42a8d75a98" providerId="ADAL" clId="{7BE81685-7356-4B61-916E-6823554D1368}" dt="2023-01-20T02:59:59.602" v="898"/>
          <ac:inkMkLst>
            <pc:docMk/>
            <pc:sldMk cId="3581062399" sldId="274"/>
            <ac:inkMk id="171" creationId="{6C776BD7-D4BA-E77C-0275-59F3B7FEFED0}"/>
          </ac:inkMkLst>
        </pc:inkChg>
        <pc:inkChg chg="add del mod">
          <ac:chgData name="Michael Kuniega" userId="999f7fd1-0dc3-4cba-81fd-6a42a8d75a98" providerId="ADAL" clId="{7BE81685-7356-4B61-916E-6823554D1368}" dt="2023-01-20T02:59:59.605" v="903"/>
          <ac:inkMkLst>
            <pc:docMk/>
            <pc:sldMk cId="3581062399" sldId="274"/>
            <ac:inkMk id="172" creationId="{E4A19789-F03C-8362-5E88-E3BA13554CA8}"/>
          </ac:inkMkLst>
        </pc:inkChg>
        <pc:inkChg chg="add del mod">
          <ac:chgData name="Michael Kuniega" userId="999f7fd1-0dc3-4cba-81fd-6a42a8d75a98" providerId="ADAL" clId="{7BE81685-7356-4B61-916E-6823554D1368}" dt="2023-01-20T02:59:59.597" v="893"/>
          <ac:inkMkLst>
            <pc:docMk/>
            <pc:sldMk cId="3581062399" sldId="274"/>
            <ac:inkMk id="173" creationId="{3E0038BF-4A8D-C311-C9AD-2481BC1F4A5B}"/>
          </ac:inkMkLst>
        </pc:inkChg>
        <pc:inkChg chg="add del mod">
          <ac:chgData name="Michael Kuniega" userId="999f7fd1-0dc3-4cba-81fd-6a42a8d75a98" providerId="ADAL" clId="{7BE81685-7356-4B61-916E-6823554D1368}" dt="2023-01-20T02:59:55.527" v="892"/>
          <ac:inkMkLst>
            <pc:docMk/>
            <pc:sldMk cId="3581062399" sldId="274"/>
            <ac:inkMk id="174" creationId="{A8F2546A-B7E0-B109-716D-F6780657F3E2}"/>
          </ac:inkMkLst>
        </pc:inkChg>
        <pc:inkChg chg="add del mod">
          <ac:chgData name="Michael Kuniega" userId="999f7fd1-0dc3-4cba-81fd-6a42a8d75a98" providerId="ADAL" clId="{7BE81685-7356-4B61-916E-6823554D1368}" dt="2023-01-20T02:59:59.607" v="909"/>
          <ac:inkMkLst>
            <pc:docMk/>
            <pc:sldMk cId="3581062399" sldId="274"/>
            <ac:inkMk id="175" creationId="{4DDCAC38-4FA3-A927-E6D5-4B616717B2B3}"/>
          </ac:inkMkLst>
        </pc:inkChg>
        <pc:inkChg chg="add del mod">
          <ac:chgData name="Michael Kuniega" userId="999f7fd1-0dc3-4cba-81fd-6a42a8d75a98" providerId="ADAL" clId="{7BE81685-7356-4B61-916E-6823554D1368}" dt="2023-01-20T02:59:59.602" v="897"/>
          <ac:inkMkLst>
            <pc:docMk/>
            <pc:sldMk cId="3581062399" sldId="274"/>
            <ac:inkMk id="176" creationId="{E79503A4-0861-EAAD-51D9-D7371A346A70}"/>
          </ac:inkMkLst>
        </pc:inkChg>
        <pc:inkChg chg="add del mod">
          <ac:chgData name="Michael Kuniega" userId="999f7fd1-0dc3-4cba-81fd-6a42a8d75a98" providerId="ADAL" clId="{7BE81685-7356-4B61-916E-6823554D1368}" dt="2023-01-20T02:59:59.607" v="907"/>
          <ac:inkMkLst>
            <pc:docMk/>
            <pc:sldMk cId="3581062399" sldId="274"/>
            <ac:inkMk id="177" creationId="{D5EF796A-EB52-1540-57B2-2D419ADE1FF3}"/>
          </ac:inkMkLst>
        </pc:inkChg>
        <pc:inkChg chg="add del mod">
          <ac:chgData name="Michael Kuniega" userId="999f7fd1-0dc3-4cba-81fd-6a42a8d75a98" providerId="ADAL" clId="{7BE81685-7356-4B61-916E-6823554D1368}" dt="2023-01-20T02:59:59.606" v="904"/>
          <ac:inkMkLst>
            <pc:docMk/>
            <pc:sldMk cId="3581062399" sldId="274"/>
            <ac:inkMk id="178" creationId="{D5AA9593-5045-AE64-CA56-2B6282D19740}"/>
          </ac:inkMkLst>
        </pc:inkChg>
        <pc:inkChg chg="add del mod">
          <ac:chgData name="Michael Kuniega" userId="999f7fd1-0dc3-4cba-81fd-6a42a8d75a98" providerId="ADAL" clId="{7BE81685-7356-4B61-916E-6823554D1368}" dt="2023-01-20T02:59:59.599" v="894"/>
          <ac:inkMkLst>
            <pc:docMk/>
            <pc:sldMk cId="3581062399" sldId="274"/>
            <ac:inkMk id="179" creationId="{C46AE639-1396-71D9-CFDD-6828E7F52F88}"/>
          </ac:inkMkLst>
        </pc:inkChg>
        <pc:inkChg chg="add del mod">
          <ac:chgData name="Michael Kuniega" userId="999f7fd1-0dc3-4cba-81fd-6a42a8d75a98" providerId="ADAL" clId="{7BE81685-7356-4B61-916E-6823554D1368}" dt="2023-01-20T02:59:59.601" v="896"/>
          <ac:inkMkLst>
            <pc:docMk/>
            <pc:sldMk cId="3581062399" sldId="274"/>
            <ac:inkMk id="180" creationId="{92E30ADE-8949-589E-19DB-F29A132BB8B4}"/>
          </ac:inkMkLst>
        </pc:inkChg>
        <pc:inkChg chg="add del mod">
          <ac:chgData name="Michael Kuniega" userId="999f7fd1-0dc3-4cba-81fd-6a42a8d75a98" providerId="ADAL" clId="{7BE81685-7356-4B61-916E-6823554D1368}" dt="2023-01-20T02:59:59.607" v="906"/>
          <ac:inkMkLst>
            <pc:docMk/>
            <pc:sldMk cId="3581062399" sldId="274"/>
            <ac:inkMk id="181" creationId="{750ED122-AE7C-0119-2204-C58EBFF705E9}"/>
          </ac:inkMkLst>
        </pc:inkChg>
        <pc:inkChg chg="add del mod">
          <ac:chgData name="Michael Kuniega" userId="999f7fd1-0dc3-4cba-81fd-6a42a8d75a98" providerId="ADAL" clId="{7BE81685-7356-4B61-916E-6823554D1368}" dt="2023-01-20T02:59:59.604" v="901"/>
          <ac:inkMkLst>
            <pc:docMk/>
            <pc:sldMk cId="3581062399" sldId="274"/>
            <ac:inkMk id="182" creationId="{A78D47E6-48CB-DA88-0B3B-FA32BD4ECE82}"/>
          </ac:inkMkLst>
        </pc:inkChg>
        <pc:inkChg chg="add mod">
          <ac:chgData name="Michael Kuniega" userId="999f7fd1-0dc3-4cba-81fd-6a42a8d75a98" providerId="ADAL" clId="{7BE81685-7356-4B61-916E-6823554D1368}" dt="2023-01-20T02:59:25.597" v="862"/>
          <ac:inkMkLst>
            <pc:docMk/>
            <pc:sldMk cId="3581062399" sldId="274"/>
            <ac:inkMk id="184" creationId="{46B4DCE8-0245-6FEB-1FB2-69F5297D0AF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86" creationId="{466ECCD5-AA7D-8E1D-F5FD-98E26114E2F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87" creationId="{18A7465A-0FCF-CCE0-821F-145CB115DBE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89" creationId="{138CC582-54D4-5EA6-32D7-9766E18535D6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0" creationId="{1142DD25-8F6B-2F75-20F4-096A05F34E0F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1" creationId="{0B436702-7564-6568-447E-600927B9A364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2" creationId="{0857B2CA-6644-ED1B-E688-DD18191BACE0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3" creationId="{BBA67E33-D53C-602B-1F34-66715DB518D3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4" creationId="{6AF7EA37-9484-3C6C-4706-8DFE17748C4A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5" creationId="{A37A27AD-D068-3F59-26DD-C31D006F29C4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6" creationId="{FA1E668E-6E9D-6A77-12B2-061C9B9798C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7" creationId="{07AF2B5E-3C34-2F84-8155-9416739483F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8" creationId="{B590489D-544E-6E04-2BFA-4C6B9AB2CC2C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199" creationId="{7F95767E-8B1A-7FF5-09CA-252C0EBB04AC}"/>
          </ac:inkMkLst>
        </pc:inkChg>
        <pc:inkChg chg="add mod">
          <ac:chgData name="Michael Kuniega" userId="999f7fd1-0dc3-4cba-81fd-6a42a8d75a98" providerId="ADAL" clId="{7BE81685-7356-4B61-916E-6823554D1368}" dt="2023-01-20T03:00:29.056" v="916" actId="1076"/>
          <ac:inkMkLst>
            <pc:docMk/>
            <pc:sldMk cId="3581062399" sldId="274"/>
            <ac:inkMk id="201" creationId="{714663CD-C91F-73E8-E699-7B68FD092F27}"/>
          </ac:inkMkLst>
        </pc:inkChg>
        <pc:inkChg chg="add mod">
          <ac:chgData name="Michael Kuniega" userId="999f7fd1-0dc3-4cba-81fd-6a42a8d75a98" providerId="ADAL" clId="{7BE81685-7356-4B61-916E-6823554D1368}" dt="2023-01-20T03:04:04.474" v="928"/>
          <ac:inkMkLst>
            <pc:docMk/>
            <pc:sldMk cId="3581062399" sldId="274"/>
            <ac:inkMk id="203" creationId="{F5B79344-D8CA-DE8D-C575-C740AFD7A81A}"/>
          </ac:inkMkLst>
        </pc:inkChg>
        <pc:inkChg chg="add mod">
          <ac:chgData name="Michael Kuniega" userId="999f7fd1-0dc3-4cba-81fd-6a42a8d75a98" providerId="ADAL" clId="{7BE81685-7356-4B61-916E-6823554D1368}" dt="2023-01-20T03:04:04.474" v="928"/>
          <ac:inkMkLst>
            <pc:docMk/>
            <pc:sldMk cId="3581062399" sldId="274"/>
            <ac:inkMk id="204" creationId="{7D061CF8-E00B-6B93-8FDB-AA4EF331065F}"/>
          </ac:inkMkLst>
        </pc:inkChg>
        <pc:inkChg chg="add mod">
          <ac:chgData name="Michael Kuniega" userId="999f7fd1-0dc3-4cba-81fd-6a42a8d75a98" providerId="ADAL" clId="{7BE81685-7356-4B61-916E-6823554D1368}" dt="2023-01-20T03:04:04.474" v="928"/>
          <ac:inkMkLst>
            <pc:docMk/>
            <pc:sldMk cId="3581062399" sldId="274"/>
            <ac:inkMk id="205" creationId="{373C00ED-45A3-29D2-2711-275B2B7106B2}"/>
          </ac:inkMkLst>
        </pc:inkChg>
        <pc:inkChg chg="add mod">
          <ac:chgData name="Michael Kuniega" userId="999f7fd1-0dc3-4cba-81fd-6a42a8d75a98" providerId="ADAL" clId="{7BE81685-7356-4B61-916E-6823554D1368}" dt="2023-01-20T03:04:04.474" v="928"/>
          <ac:inkMkLst>
            <pc:docMk/>
            <pc:sldMk cId="3581062399" sldId="274"/>
            <ac:inkMk id="206" creationId="{1B23C9DA-5EB4-6728-FEF8-530B32D6A03F}"/>
          </ac:inkMkLst>
        </pc:inkChg>
        <pc:inkChg chg="add del mod">
          <ac:chgData name="Michael Kuniega" userId="999f7fd1-0dc3-4cba-81fd-6a42a8d75a98" providerId="ADAL" clId="{7BE81685-7356-4B61-916E-6823554D1368}" dt="2023-01-20T03:04:04.474" v="926"/>
          <ac:inkMkLst>
            <pc:docMk/>
            <pc:sldMk cId="3581062399" sldId="274"/>
            <ac:inkMk id="208" creationId="{C8E6DBCA-D5F8-3855-0A6A-BC61CD810647}"/>
          </ac:inkMkLst>
        </pc:inkChg>
        <pc:inkChg chg="add del mod">
          <ac:chgData name="Michael Kuniega" userId="999f7fd1-0dc3-4cba-81fd-6a42a8d75a98" providerId="ADAL" clId="{7BE81685-7356-4B61-916E-6823554D1368}" dt="2023-01-20T03:04:04.474" v="928"/>
          <ac:inkMkLst>
            <pc:docMk/>
            <pc:sldMk cId="3581062399" sldId="274"/>
            <ac:inkMk id="209" creationId="{7D875130-E642-E988-B3F8-D8A11F118A35}"/>
          </ac:inkMkLst>
        </pc:inkChg>
        <pc:inkChg chg="add del mod">
          <ac:chgData name="Michael Kuniega" userId="999f7fd1-0dc3-4cba-81fd-6a42a8d75a98" providerId="ADAL" clId="{7BE81685-7356-4B61-916E-6823554D1368}" dt="2023-01-20T03:04:04.474" v="927"/>
          <ac:inkMkLst>
            <pc:docMk/>
            <pc:sldMk cId="3581062399" sldId="274"/>
            <ac:inkMk id="210" creationId="{EB026BB6-14AD-9FDA-CC09-3CD7B0B5612E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2" creationId="{31F868F9-9481-899D-D133-3C41E636DA6E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3" creationId="{70E4CACA-1A53-40BF-3853-CE8AB9E74BF1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4" creationId="{FB7D86EA-B30C-93B4-8E7F-E26C9177F495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5" creationId="{FD721E83-913F-207F-56A3-8095F6624A23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6" creationId="{3580CB92-9812-E048-8CC9-2A7F4DD6F022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7" creationId="{E0BD565E-F309-2455-64A1-05BE71647BE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8" creationId="{FA80CF7D-68EF-2869-40DE-172F5E948755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19" creationId="{4A8DB16E-DC0E-A0EA-932F-FE77C7E9AF6F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1" creationId="{05327545-FF2A-CB96-9CE3-81DA7DFFAF1E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2" creationId="{03EA1DB5-08D0-BB41-3CFB-8EBF65C70AF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3" creationId="{7D7848C6-AF3D-BED4-6DD4-8FB6696F5102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4" creationId="{47B965C4-823A-17AF-187F-449118E10829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5" creationId="{C9CBC3A9-10AB-1B9E-795F-057A4FDEDF56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6" creationId="{68B86CBA-FC2B-6175-6B9E-40CDACA7780C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7" creationId="{1AAB41E1-2813-5CAA-B812-44608A5C61D9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8" creationId="{07B90C7F-8C99-42BA-6A6B-815CD95275C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29" creationId="{DD523FC0-11CF-5EC9-0F9F-9C5E24DD0C8F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0" creationId="{EF52E531-6DB3-6197-9F8E-75194225357D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1" creationId="{AF53E802-F61C-1AD2-4B4C-B588EF545295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2" creationId="{0A705CC4-1C57-8F7C-691D-F22ACCB51C9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3" creationId="{5A982671-EA53-E550-B899-61327342B52D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4" creationId="{5D474262-79AF-12EF-1FC5-F9C33FFC8F83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5" creationId="{B24A4F74-950C-CC03-AB96-57850357A816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6" creationId="{3A406155-F3D1-20C2-E70F-6A2B4750BE54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7" creationId="{0592FA53-1274-5FEE-85B9-6E8B1A4D708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8" creationId="{87CFD692-5D39-83D2-D0D2-38E37C0168BC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39" creationId="{77454874-6C03-5889-991F-C07991EE24B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0" creationId="{B4CE572A-63CB-0813-966B-E1821A130F8F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2" creationId="{7B670DE7-B43F-6174-61CF-9A378637D435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3" creationId="{4715D726-0399-0C3D-BEBE-751506005FAE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4" creationId="{CF7A06F2-E021-06E2-5A04-D7CD914FC44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5" creationId="{E31B6D33-6284-98D0-4BBC-AE7BB12C5563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7" creationId="{E80E992E-427A-2041-8B23-0F4E14AB9A36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8" creationId="{4745CF6A-A988-DF29-A2CE-D47327D7DEE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49" creationId="{003A7572-38EA-1943-705D-3FEC3A717EB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0" creationId="{0310A1FF-D375-F1C9-8FF1-71DBC5497118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1" creationId="{DBCA2C77-4B94-484C-E545-CE25CA27F711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2" creationId="{E24F34F0-5DE9-01A2-032B-FD7C47C78147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3" creationId="{7ABA0ECB-A905-8CCA-57C1-CBED69B6CE44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5" creationId="{A8F49657-A605-BCA9-3DAE-20DFCFBC796C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6" creationId="{FC7920CA-C193-D61E-C7B5-122F6553DEE6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7" creationId="{B64FB2C1-6228-4772-A9D4-08A63EB5A465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8" creationId="{6B7CFFAE-3BC0-A06E-BC4A-2C0BCA5CF333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59" creationId="{F54BC935-C523-A653-01D6-26C00B3A1A6B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60" creationId="{34D4A3A7-A65F-037B-8B54-E80B69176D8D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61" creationId="{3EECD4CB-8CC4-19A5-13FC-67139787FEC2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63" creationId="{241F8368-E2BA-9798-41B3-8C68D1964F97}"/>
          </ac:inkMkLst>
        </pc:inkChg>
        <pc:inkChg chg="add mod">
          <ac:chgData name="Michael Kuniega" userId="999f7fd1-0dc3-4cba-81fd-6a42a8d75a98" providerId="ADAL" clId="{7BE81685-7356-4B61-916E-6823554D1368}" dt="2023-01-20T03:04:50.753" v="983"/>
          <ac:inkMkLst>
            <pc:docMk/>
            <pc:sldMk cId="3581062399" sldId="274"/>
            <ac:inkMk id="265" creationId="{34849B9A-4F55-A463-DC70-EF9623B73A5F}"/>
          </ac:inkMkLst>
        </pc:inkChg>
        <pc:inkChg chg="add mod">
          <ac:chgData name="Michael Kuniega" userId="999f7fd1-0dc3-4cba-81fd-6a42a8d75a98" providerId="ADAL" clId="{7BE81685-7356-4B61-916E-6823554D1368}" dt="2023-01-20T03:05:00.977" v="990"/>
          <ac:inkMkLst>
            <pc:docMk/>
            <pc:sldMk cId="3581062399" sldId="274"/>
            <ac:inkMk id="267" creationId="{EE99E06D-C727-0C45-9BA8-B6404B5FC70A}"/>
          </ac:inkMkLst>
        </pc:inkChg>
        <pc:inkChg chg="add mod">
          <ac:chgData name="Michael Kuniega" userId="999f7fd1-0dc3-4cba-81fd-6a42a8d75a98" providerId="ADAL" clId="{7BE81685-7356-4B61-916E-6823554D1368}" dt="2023-01-20T03:05:00.977" v="990"/>
          <ac:inkMkLst>
            <pc:docMk/>
            <pc:sldMk cId="3581062399" sldId="274"/>
            <ac:inkMk id="268" creationId="{329153BD-8524-CEF4-9752-E148F6429EBD}"/>
          </ac:inkMkLst>
        </pc:inkChg>
        <pc:inkChg chg="add mod">
          <ac:chgData name="Michael Kuniega" userId="999f7fd1-0dc3-4cba-81fd-6a42a8d75a98" providerId="ADAL" clId="{7BE81685-7356-4B61-916E-6823554D1368}" dt="2023-01-20T03:05:00.977" v="990"/>
          <ac:inkMkLst>
            <pc:docMk/>
            <pc:sldMk cId="3581062399" sldId="274"/>
            <ac:inkMk id="269" creationId="{D73E87C4-019C-2A1E-4C2F-4DB1C0A8A494}"/>
          </ac:inkMkLst>
        </pc:inkChg>
        <pc:inkChg chg="add mod">
          <ac:chgData name="Michael Kuniega" userId="999f7fd1-0dc3-4cba-81fd-6a42a8d75a98" providerId="ADAL" clId="{7BE81685-7356-4B61-916E-6823554D1368}" dt="2023-01-20T03:05:00.977" v="990"/>
          <ac:inkMkLst>
            <pc:docMk/>
            <pc:sldMk cId="3581062399" sldId="274"/>
            <ac:inkMk id="270" creationId="{BE329B5C-4802-A0CD-66A7-C6080AE3C843}"/>
          </ac:inkMkLst>
        </pc:inkChg>
        <pc:inkChg chg="add mod">
          <ac:chgData name="Michael Kuniega" userId="999f7fd1-0dc3-4cba-81fd-6a42a8d75a98" providerId="ADAL" clId="{7BE81685-7356-4B61-916E-6823554D1368}" dt="2023-01-20T03:05:00.977" v="990"/>
          <ac:inkMkLst>
            <pc:docMk/>
            <pc:sldMk cId="3581062399" sldId="274"/>
            <ac:inkMk id="271" creationId="{703D501C-3B81-F1B2-0A33-AA9158D3DC12}"/>
          </ac:inkMkLst>
        </pc:inkChg>
        <pc:inkChg chg="add mod">
          <ac:chgData name="Michael Kuniega" userId="999f7fd1-0dc3-4cba-81fd-6a42a8d75a98" providerId="ADAL" clId="{7BE81685-7356-4B61-916E-6823554D1368}" dt="2023-01-20T03:05:00.977" v="990"/>
          <ac:inkMkLst>
            <pc:docMk/>
            <pc:sldMk cId="3581062399" sldId="274"/>
            <ac:inkMk id="272" creationId="{B711E27F-9139-D4E5-0923-497F182E14D1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74" creationId="{4FBCCE10-8AA6-025C-7353-14934A848C93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75" creationId="{C5BC6F97-BE6F-775A-AB2B-DFD00CDD287E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77" creationId="{85719662-D911-AE85-AB0E-4A4652D9FE43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78" creationId="{341E0D23-02E6-D182-E1EE-4514928D1110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79" creationId="{5F6BE51A-5A01-9F7C-5D78-97841874FA37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0" creationId="{CAD35B7D-A385-967F-FF90-727857B9184F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1" creationId="{F13A96DF-BD66-02AF-5AD9-7311E23F952A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2" creationId="{6AA61E48-E344-B01E-5CB4-9F96C5788A76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3" creationId="{FC9098F8-475B-4440-0135-7554F060845C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4" creationId="{B25C9382-7458-DAEA-9834-D70E19043151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6" creationId="{9CECA6CB-825B-7094-720C-D5E83DA1A58B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7" creationId="{23924FED-D08B-B95F-E0F6-5B47784B8BF0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8" creationId="{863B4056-BAD0-ABCF-0749-CB03871F2DA5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89" creationId="{BECEDF93-FE39-A938-6B53-7DD1CFD819B9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0" creationId="{4D8A40AF-FD56-15E3-3992-A4B7740B022C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1" creationId="{0CB0AADB-0B22-FE1E-C458-2B1DFE46D727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2" creationId="{039D66EF-1A8B-1F0F-0300-64CD1B99F531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3" creationId="{D415AB37-C6B2-652E-62C5-CCFF3F8EF044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4" creationId="{1459B375-D068-6B8F-121A-21AAE89BDFA8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5" creationId="{E40E84CC-28A8-2EDA-2900-6D7AE295CFD2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6" creationId="{0AC4082C-5226-7C97-270F-9906FDCFC660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7" creationId="{F1FD1D6E-33C5-C242-EE9B-02CAAFC30E7B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8" creationId="{0C2AE454-1C1C-C34B-DCFF-0CCA9D2B5DB8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299" creationId="{9620F2D2-3A4D-1820-232D-44B3B50220F7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0" creationId="{DA7C60BA-D660-1662-3091-9E566560BB0B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1" creationId="{C7352C5C-0977-3A1C-8F14-F68922873793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2" creationId="{C754E28A-3053-BBE7-3C36-80C004F45D2A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3" creationId="{7F5EBBF2-D045-2551-8F9A-4269218F7358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4" creationId="{EDC44663-0A5F-D5EF-ECB7-24D71C2BB1DA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5" creationId="{553E3A28-C694-E737-FA62-CFD48C58B608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6" creationId="{94A59105-5100-9CAF-5155-12D45C71FF13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09" creationId="{A7A094E7-B533-E802-3F97-C7CC25F92361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0" creationId="{2097FDA6-138A-DDF9-AA86-EAE1C1F004AD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1" creationId="{A74AEED4-10AF-6CFB-2833-087AEEFD29BE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2" creationId="{8C9CD3EE-9FF7-240F-F89F-153C17ECCA5B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3" creationId="{46C04556-E40C-1BA0-7C2D-EB7161F14B18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4" creationId="{8C22D599-99F1-F040-246A-DE47062AF59D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5" creationId="{71F0EC53-21F9-9625-7F65-9D7D7C7BB739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6" creationId="{CDA96C9C-4571-1C52-09DA-586B82FBDB5A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7" creationId="{2BF7F10E-AF7E-9FEC-9AA0-D6274E555E94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19" creationId="{F89F713D-5559-B2AE-1CE9-6101A29E9550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0" creationId="{ECFDC217-BCE3-3E6F-1422-4D2E5A33FE9C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1" creationId="{DB7401B2-703F-85F4-751F-EA32BF577F9E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2" creationId="{61056AE5-248F-884B-12FE-34761A04C9BC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3" creationId="{76303357-4542-F613-D474-629D622B4B61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4" creationId="{5398AFD5-98E7-377C-563D-6531F1BCEB45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5" creationId="{49D12B7B-C5C4-D78A-4EDD-802044B8B5D8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7" creationId="{EE283E7A-AE36-E080-D420-BE1D0CCEF8CE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8" creationId="{8CD7FA6A-76BB-DE0C-DC1A-2A5E19C078B9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29" creationId="{3E8CDE41-2CDA-144C-D869-F26E45E8E517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30" creationId="{22F6881D-4C98-FAC9-8462-9E6835494E5C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31" creationId="{C59DC249-55B6-9AC5-C7AA-6E45E0905647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32" creationId="{7ACB0346-73DF-1D1A-5E9A-A2D1FE899379}"/>
          </ac:inkMkLst>
        </pc:inkChg>
        <pc:inkChg chg="add mod">
          <ac:chgData name="Michael Kuniega" userId="999f7fd1-0dc3-4cba-81fd-6a42a8d75a98" providerId="ADAL" clId="{7BE81685-7356-4B61-916E-6823554D1368}" dt="2023-01-20T03:06:07.132" v="1052"/>
          <ac:inkMkLst>
            <pc:docMk/>
            <pc:sldMk cId="3581062399" sldId="274"/>
            <ac:inkMk id="336" creationId="{78878E58-D831-7D07-3059-11551EE7B9DE}"/>
          </ac:inkMkLst>
        </pc:inkChg>
        <pc:inkChg chg="add mod">
          <ac:chgData name="Michael Kuniega" userId="999f7fd1-0dc3-4cba-81fd-6a42a8d75a98" providerId="ADAL" clId="{7BE81685-7356-4B61-916E-6823554D1368}" dt="2023-01-20T03:06:07.132" v="1052"/>
          <ac:inkMkLst>
            <pc:docMk/>
            <pc:sldMk cId="3581062399" sldId="274"/>
            <ac:inkMk id="337" creationId="{C8222E4A-36FD-6EAE-86BE-77C535909267}"/>
          </ac:inkMkLst>
        </pc:inkChg>
        <pc:inkChg chg="add mod">
          <ac:chgData name="Michael Kuniega" userId="999f7fd1-0dc3-4cba-81fd-6a42a8d75a98" providerId="ADAL" clId="{7BE81685-7356-4B61-916E-6823554D1368}" dt="2023-01-20T03:06:19.156" v="1059"/>
          <ac:inkMkLst>
            <pc:docMk/>
            <pc:sldMk cId="3581062399" sldId="274"/>
            <ac:inkMk id="339" creationId="{E7AB682C-74E7-B0DA-448C-99DACAD8CFE4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41" creationId="{B7F2724C-62BC-9E7D-9949-1F050AEF2877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42" creationId="{A8ADF100-A3B3-AEA9-7777-655C26DC4BA8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43" creationId="{AA125C28-B497-4CFB-5F5F-F08754752C4C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44" creationId="{2D77245E-9530-4046-3AEE-1EF7A605CE3B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46" creationId="{72E5A94B-640C-28CF-BEA5-4441C46798EE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47" creationId="{3F1E1CA7-A5E1-D6DF-C2BB-D7B41FB6CF8A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49" creationId="{04EFDC53-F047-5EB9-6923-4A4CCF702E85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50" creationId="{662BE778-2FCA-F047-B271-AA8B1DECF274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51" creationId="{63063040-1167-203F-ADF0-79EF2840C145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52" creationId="{02288187-629E-D990-1045-02FC13013B1D}"/>
          </ac:inkMkLst>
        </pc:inkChg>
        <pc:inkChg chg="add mod">
          <ac:chgData name="Michael Kuniega" userId="999f7fd1-0dc3-4cba-81fd-6a42a8d75a98" providerId="ADAL" clId="{7BE81685-7356-4B61-916E-6823554D1368}" dt="2023-01-20T03:06:30.330" v="1068"/>
          <ac:inkMkLst>
            <pc:docMk/>
            <pc:sldMk cId="3581062399" sldId="274"/>
            <ac:inkMk id="353" creationId="{7E78B910-F54F-83D1-F661-D9593C22A528}"/>
          </ac:inkMkLst>
        </pc:inkChg>
        <pc:inkChg chg="add mod">
          <ac:chgData name="Michael Kuniega" userId="999f7fd1-0dc3-4cba-81fd-6a42a8d75a98" providerId="ADAL" clId="{7BE81685-7356-4B61-916E-6823554D1368}" dt="2023-01-20T03:06:33.824" v="1071"/>
          <ac:inkMkLst>
            <pc:docMk/>
            <pc:sldMk cId="3581062399" sldId="274"/>
            <ac:inkMk id="355" creationId="{ACBB99F9-A6A3-D438-6DD2-179313B89A52}"/>
          </ac:inkMkLst>
        </pc:inkChg>
        <pc:inkChg chg="add mod">
          <ac:chgData name="Michael Kuniega" userId="999f7fd1-0dc3-4cba-81fd-6a42a8d75a98" providerId="ADAL" clId="{7BE81685-7356-4B61-916E-6823554D1368}" dt="2023-01-20T03:06:33.824" v="1071"/>
          <ac:inkMkLst>
            <pc:docMk/>
            <pc:sldMk cId="3581062399" sldId="274"/>
            <ac:inkMk id="356" creationId="{59C5DE2A-10D7-CDED-6C65-909A4CFA7F72}"/>
          </ac:inkMkLst>
        </pc:inkChg>
        <pc:inkChg chg="add">
          <ac:chgData name="Michael Kuniega" userId="999f7fd1-0dc3-4cba-81fd-6a42a8d75a98" providerId="ADAL" clId="{7BE81685-7356-4B61-916E-6823554D1368}" dt="2023-01-20T03:06:49.061" v="1072" actId="9405"/>
          <ac:inkMkLst>
            <pc:docMk/>
            <pc:sldMk cId="3581062399" sldId="274"/>
            <ac:inkMk id="358" creationId="{55A7EECB-C413-B57A-519E-CD4B7CA21040}"/>
          </ac:inkMkLst>
        </pc:inkChg>
        <pc:inkChg chg="add">
          <ac:chgData name="Michael Kuniega" userId="999f7fd1-0dc3-4cba-81fd-6a42a8d75a98" providerId="ADAL" clId="{7BE81685-7356-4B61-916E-6823554D1368}" dt="2023-01-20T03:06:50.124" v="1073" actId="9405"/>
          <ac:inkMkLst>
            <pc:docMk/>
            <pc:sldMk cId="3581062399" sldId="274"/>
            <ac:inkMk id="359" creationId="{4DC70B83-D939-9C97-D6CF-C0393AA8F5DC}"/>
          </ac:inkMkLst>
        </pc:inkChg>
        <pc:inkChg chg="add">
          <ac:chgData name="Michael Kuniega" userId="999f7fd1-0dc3-4cba-81fd-6a42a8d75a98" providerId="ADAL" clId="{7BE81685-7356-4B61-916E-6823554D1368}" dt="2023-01-20T03:07:04.610" v="1074" actId="9405"/>
          <ac:inkMkLst>
            <pc:docMk/>
            <pc:sldMk cId="3581062399" sldId="274"/>
            <ac:inkMk id="360" creationId="{6B361385-BFBC-5ED6-ADA9-9A722A9C0AE2}"/>
          </ac:inkMkLst>
        </pc:inkChg>
        <pc:inkChg chg="add">
          <ac:chgData name="Michael Kuniega" userId="999f7fd1-0dc3-4cba-81fd-6a42a8d75a98" providerId="ADAL" clId="{7BE81685-7356-4B61-916E-6823554D1368}" dt="2023-01-20T03:07:13.629" v="1075" actId="9405"/>
          <ac:inkMkLst>
            <pc:docMk/>
            <pc:sldMk cId="3581062399" sldId="274"/>
            <ac:inkMk id="361" creationId="{2B6F35EC-9187-2D98-5D1B-FD68A805B4C7}"/>
          </ac:inkMkLst>
        </pc:inkChg>
        <pc:inkChg chg="add">
          <ac:chgData name="Michael Kuniega" userId="999f7fd1-0dc3-4cba-81fd-6a42a8d75a98" providerId="ADAL" clId="{7BE81685-7356-4B61-916E-6823554D1368}" dt="2023-01-20T03:07:26.042" v="1076" actId="9405"/>
          <ac:inkMkLst>
            <pc:docMk/>
            <pc:sldMk cId="3581062399" sldId="274"/>
            <ac:inkMk id="362" creationId="{AEA4FF28-EC88-AD72-D517-BF50EE4345DB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63" creationId="{289FCDB3-EC04-9BB1-2AEB-CF90D0D1E858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64" creationId="{BC25CF06-30AE-4B6F-EA3D-9A3102C5BB6D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65" creationId="{BEFA1011-3A79-902E-4413-E972C7E0DF56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66" creationId="{6E6DE719-744C-9D73-105E-625931C06E36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67" creationId="{55142D1B-3321-384B-7537-A442C50B6AB0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68" creationId="{4DEE4230-2587-5066-79C0-E5093C646871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69" creationId="{37FF8B6B-E5D8-A548-DE9F-F1AAABD2B6F1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70" creationId="{A2A5F1A1-895D-55EA-341B-1BECCF4C2C0A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71" creationId="{37D791E5-A84E-C92A-D412-CD99F7C848AE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73" creationId="{63042819-3FE8-CC35-E015-2155B25124DB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74" creationId="{5FEDA5EC-3E3E-EA80-F98D-944FBE217CC9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75" creationId="{F1362971-B111-91F3-3F10-990698A05A53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76" creationId="{A1F844FA-7E49-C082-D297-89D030531D16}"/>
          </ac:inkMkLst>
        </pc:inkChg>
        <pc:inkChg chg="add mod">
          <ac:chgData name="Michael Kuniega" userId="999f7fd1-0dc3-4cba-81fd-6a42a8d75a98" providerId="ADAL" clId="{7BE81685-7356-4B61-916E-6823554D1368}" dt="2023-01-20T03:07:45.841" v="1092"/>
          <ac:inkMkLst>
            <pc:docMk/>
            <pc:sldMk cId="3581062399" sldId="274"/>
            <ac:inkMk id="377" creationId="{0030F9DE-4F2E-6882-2DD6-F069E2D654EE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79" creationId="{336F0EEC-B841-7126-DC4D-12FF36021D8A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0" creationId="{8953B56E-8182-CB41-5AAD-F7BDA519E8EB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1" creationId="{8C8E2B12-0CE2-9B13-7CA8-80A18C6EC381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2" creationId="{33F67CE5-D166-B77B-1C11-A2F524646BD3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3" creationId="{803BB010-9E3A-558F-33CF-738AE5A04DA4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4" creationId="{847C84A8-D287-73BA-C3B6-AFFD85719760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5" creationId="{13824D30-586D-7F93-3537-43870FCFB142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6" creationId="{7CF19483-EB32-3D36-A588-A4DCAAC01B33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7" creationId="{788738BC-3C7C-9BBA-6541-3A4610541482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8" creationId="{0C505AE1-F270-4036-0692-72970B0B3C13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89" creationId="{52659F41-ADE5-C995-A4BF-EA9164144BBD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90" creationId="{F74A825B-6060-375E-01E7-D4B6DB9820FD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91" creationId="{DA59086B-026C-F9A1-34AD-43CAA975B39E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92" creationId="{5F5123F8-FC93-E903-0465-0CFB019B8760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93" creationId="{0CAFE785-789D-DA6F-B401-F0F5BBAB0DBA}"/>
          </ac:inkMkLst>
        </pc:inkChg>
        <pc:inkChg chg="add mod">
          <ac:chgData name="Michael Kuniega" userId="999f7fd1-0dc3-4cba-81fd-6a42a8d75a98" providerId="ADAL" clId="{7BE81685-7356-4B61-916E-6823554D1368}" dt="2023-01-20T03:07:57.736" v="1109"/>
          <ac:inkMkLst>
            <pc:docMk/>
            <pc:sldMk cId="3581062399" sldId="274"/>
            <ac:inkMk id="394" creationId="{4537A2E2-B549-6AED-948A-D4A2BDFC09E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6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2 8960,'-11'-2'7414,"11"3"-7276,0 27 3509,0-20-4303,2 26 1279,6 41 0,-1-25-407,69 468 151,-73-501-345,40 271 37,-37-244-97,-3-18-271,9 38 0,-6-50-780,-6-14 1049,0 0 0,1 0 0,-1 0 0,0 0 0,0 1 0,0-1 0,0 0 0,0 0 0,1 0-1,-1 0 1,0 0 0,0 0 0,0 0 0,0 0 0,1 0 0,-1 0 0,0 0 0,0 0 0,0 0 0,0 0 0,1 0 0,-1 0 0,0 0 0,0 0-1,0 0 1,0 0 0,1 0 0,-1 0 0,0 0 0,0 0 0,0 0 0,0-1 0,0 1 0,1 0 0,-1 0 0,0 0 0,0 0 0,0 0 0,0-1-1,3-2-599,-1 0-1,-1-1 1,1 1-1,0-1 1,0-4-1,8-13-1987,9-7-1190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2.5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7936,'-6'3'10511,"4"10"-10440,0 0-1,1 0 0,1-1 0,0 1 0,1 0 0,4 24 0,0 4 15,53 362 939,-49-351-818,47 228 527,-48-244-802,-6-24-35,1 0 0,0 0 0,0-1 0,1 1 0,10 18 0,-14-29 44,0-1 1,0 0 0,0 1 0,0-1-1,0 0 1,0 1 0,0-1 0,1 0 0,-1 1-1,0-1 1,0 0 0,0 1 0,1-1-1,-1 0 1,0 0 0,0 1 0,1-1-1,-1 0 1,0 0 0,1 1 0,-1-1-1,0 0 1,1 0 0,-1 0 0,0 0-1,1 0 1,-1 1 0,0-1 0,1 0-1,-1 0 1,0 0 0,1 0 0,-1 0-1,1 0 1,-1 0 0,0 0 0,1 0-1,-1 0 1,0-1 0,1 1 0,-1 0-1,0 0 1,1 0 0,-1 0 0,0 0-1,1-1 1,9-16-3999,-6 8 2549,6-5-2208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28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9216,'-11'5'9663,"23"-5"-7881,15 2-609,0 0 0,33 8 0,-33-4-894,0-2 1,34 1-1,125-5-247,-174 2-1222,5 7-5027,-3-1 1134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29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 8192,'-5'-20'12890,"5"35"-12373,1 19-173,8 37-1,-3-22-144,16 134 201,14 55-368,-29-195-54,44 209 33,-30-177-1418,-4-26-3927,-12-34 689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29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8960,'2'-4'664,"1"1"1,-1 0 0,1 0-1,-1 0 1,1 0 0,0 0-1,3-2 1,-5 5-481,0 0 0,0 0 1,0 0-1,-1 0 0,1 0 0,0 0 1,0 1-1,0-1 0,-1 0 0,1 0 1,0 1-1,0-1 0,-1 1 0,1-1 1,0 0-1,-1 1 0,2 0 1,-1 0 119,2 1-21,3 2 178,0 0 0,-1 0 1,7 7-1,-2 1-306,0 1-1,-1 0 1,0 0 0,-1 1-1,9 19 1,-12-22-86,20 38 128,78 161 889,-81-158-685,-3 0 0,17 71 0,-14-14-367,-5 2 1,-5 0 0,-3 123-1,-10-192-1388,-2 0-1,-9 44 0,10-71-390,0-1-1,1 14 0,1-3-2648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0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9088,'-5'0'10447,"6"9"-8804,1-6-1527,0 0 0,0 0 0,0 0 1,0 0-1,0 0 0,1-1 0,0 1 0,-1-1 0,1 0 0,0 1 1,0-1-1,0-1 0,0 1 0,1 0 0,-1-1 0,0 0 0,7 2 1,6 2-14,0-1 0,22 2 0,25 1-57,55 9-880,-42-2-4874,-48-4-4718,-18-5 6266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0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10752,'5'3'4928,"16"-3"-2177,-4 0-1919,-7 0-96,17-3-416,-5 3-128,15 0-128,-6 0 32,12 0 0,-6 0-1088,1 3-544,-6 2-1119,-1 4-481,-4 2-1088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2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1347 8320,'-4'0'11786,"9"0"-11591,0 0 0,0-1 0,0 0 0,0 0 0,0 0 0,0-1 0,9-4 0,32-20 27,-24 13 12,6-3-57,-1-1 1,43-37-1,-59 44-156,-1 0 1,-1 0-1,0-1 1,0-1-1,-1 1 1,0-1-1,-1-1 1,9-22-1,3-19 11,14-68 0,-28 95-30,-2 0 1,0 0-1,-1 0 0,-4-41 0,-1 29-14,-3 0 1,-1 1-1,-16-52 0,14 58-42,-56-169-651,46 154 542,-2 1-1,-32-50 1,42 77 122,1 2 1,-13-16 0,21 29 29,-1 1 1,0-1-1,0 1 0,-1 0 0,1 0 0,-1 0 0,1 1 1,-1-1-1,0 1 0,-4-2 0,7 3 10,0 1 0,0 0 1,1 0-1,-1-1 0,0 1 0,0 0 0,0 0 0,0 0 1,0 0-1,0 0 0,1 0 0,-1 1 0,0-1 0,0 0 1,0 0-1,0 1 0,0-1 0,1 0 0,-1 1 0,0-1 1,0 1-1,1-1 0,-1 1 0,0-1 0,1 1 0,-1-1 1,0 1-1,1 0 0,-1-1 0,1 1 0,-1 0 0,1 0 1,0-1-1,-1 1 0,0 2 0,-1 2-14,0 0-1,0 1 1,1-1 0,-2 8-1,-1 18-21,2 1-1,2 41 0,0-38 55,1 14 1,9 58 0,-9-91-16,33 208-50,80 281 0,-13-191 42,14-6 7,-59-163-2,44 103-36,-92-228-95,1-1 1,22 33-1,-30-51 121,0 1 1,0 0-1,1-1 0,-1 1 0,0-1 0,1 1 0,0-1 0,-1 0 1,1 1-1,0-1 0,2 1 0,-4-2 10,1 0-1,0 0 1,-1 0 0,1 0 0,0 0 0,-1 0-1,1 0 1,0 0 0,-1-1 0,1 1-1,0 0 1,-1 0 0,1-1 0,-1 1-1,1 0 1,0 0 0,-1-1 0,1 1 0,-1-1-1,1 1 1,-1-1 0,1 1 0,-1-1-1,0 1 1,1-1 0,-1 1 0,0-1-1,1 1 1,-1-1 0,0 0 0,1 1 0,-1-1-1,0 0 1,0 1 0,0-1 0,0 0-1,4-9-3,-2 0 0,0-1 0,0 1 0,0 0 0,-1-1 0,-1-10 0,-1-6 12,-5-33 0,-5 3-5,-24-76 0,23 88-11,-7-18 138,-2 0 0,-2 2 1,-47-86-1,68 144-112,-22-35 177,23 36-197,-1-1 1,0 1-1,-1 0 1,1-1-1,0 1 1,-1 0 0,1 0-1,-1 0 1,0 1-1,1-1 1,-4-1-1,4 3-61,10 14-64,-5-13 146,0 0 0,0 0 1,0 0-1,1-1 0,-1 1 0,0-1 0,1 0 0,5 0 0,28-3 326,-23 0-234,-1 0 0,0-1 0,0 0 1,0-1-1,0 0 0,-1-1 0,0-1 0,0 0 0,17-14 0,1-4-886,0-1 0,25-31 0,-32 32-1810,-2-3-2427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2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47 6784,'0'-32'2648,"0"17"1962,-2 16-4299,1-1 0,-1 0 0,1 0 0,-1 1 0,1-1 0,-1 1 0,1-1 0,-1 1 0,-1 1-1,-3 2-73,1 1-1,0-1 0,1 1 1,-1 0-1,1 0 0,0 1 0,0-1 1,0 1-1,1 0 0,-4 11 1,-3 7 220,-8 35 1,6-8-223,2 1-1,2 0 1,-1 64-1,16 157 103,2-153 9,30 138 1,-24-192-283,2 0 0,3-1 0,45 96 0,-49-127-59,1-1 1,2-1-1,1-1 0,1-1 1,45 49-1,-44-57-68,-11-10-428,1 0-1,0 0 0,1-1 0,0-1 1,15 9-1,-27-18 276,0 0 0,0-1 0,0 1 0,0-1 0,1 0 0,-1 1 0,0-1 0,0 0 0,0 0 0,0 1 0,0-1 0,1 0 0,-1 0-1,0 0 1,0 0 0,0-1 0,0 1 0,1 0 0,-1 0 0,2-2 0,0 1-701,0-1 0,-1 0-1,1 0 1,0-1 0,4-4 0,-4 4 221,18-19-2941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4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34 6784,'4'-7'5143,"-17"4"-1036,0 0-3112,1-2 468,-8-5 444,18 9-1758,0 0 0,1 0-1,-1 1 1,0-1 0,0 1 0,0-1-1,0 1 1,0 0 0,0 0-1,0-1 1,0 1 0,-4 1 0,-23 4 653,24-3-781,0 1-1,1-1 1,-1 1 0,1 0-1,-1 1 1,1-1-1,0 1 1,1-1-1,-1 1 1,0 0 0,1 1-1,0-1 1,-4 8-1,0 1-12,1 0 0,0 1 0,1 0 0,-5 16-1,-7 55-37,16-79 27,-4 26 47,1 0 0,2 1 1,2 46-1,2-56 6,1 0-1,0-1 1,2 1-1,1-1 1,12 33-1,-13-45-43,1 1-1,-1-1 0,2-1 1,-1 1-1,1-1 0,1 0 1,0-1-1,0 1 0,0-2 1,1 1-1,13 8 0,-10-9-11,0 1 0,0-2 0,0 0-1,24 8 1,57 11 5,-77-22 32,0 0 0,1-1 1,-1-1-1,1-1 0,0 0 0,-1-1 0,23-5 0,-32 5 39,1-1 0,0 0-1,-1-1 1,1 0 0,-1 0 0,0 0-1,0-1 1,0 0 0,-1-1-1,0 1 1,1-1 0,-1 0 0,-1-1-1,1 0 1,-1 0 0,0 0 0,7-11-1,-7 8 20,0-1 0,0 0-1,-1 0 1,0 0 0,0 0-1,-1-1 1,2-13 0,-1-7 83,-2 0 0,0-1 1,-5-44-1,1 54-109,-1 1 0,-1 0 0,-1 0 0,0 0 0,-2 1 0,-11-26 0,14 39-67,0 0 0,0 1 0,0 0 0,-1 0 0,0 0 0,-1 0 0,1 0 0,-1 1 0,-11-7 0,13 9-4,-15-11-123,-1 1-1,0 1 1,-1 1 0,-26-10-1,-87-23-1152,130 43 1194,-7-3-714,-1 1-1,0 0 1,0 1-1,-23-1 1,23 2-1359,13 0 1822,0 0-1,0 0 1,0 0-1,0 1 1,0-1-1,1 0 1,-1 1-1,0-1 1,0 1-1,0 0 1,1-1-1,-1 1 1,2 0-1,32-9-3039,3 0-432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4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8192,'4'0'493,"-1"1"1,1 0-1,0 0 1,0 0-1,0 0 1,-1 1-1,1 0 1,-1-1-1,6 5 1,-7-5-453,8 6 470,-1 0 1,0 0 0,0 1 0,0 1-1,-1 0 1,0 0 0,0 0-1,6 12 1,5 5 13,10 13-240,-2 2-1,44 84 0,-37-41-212,-3 2 0,-4 0 0,31 175 0,-50-193 53,2 91 1,-16 70-206,-7-107-1350,6-67-1097,7-38 58,0-7-1467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4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10368,'-6'4'9963,"22"0"-8135,140 15-580,33 5-2439,-65-4-8220,-103-16 5214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3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7808,'-16'0'10495,"22"0"-9823,3 2-535,0 0 0,0 0 0,0 0-1,0 1 1,0 1 0,-1 0 0,14 7-1,-20-10-104,25 14 152,-1 2 1,-1 0-1,-1 1 1,0 2-1,32 34 1,-10-3 269,54 78 1,-71-86-206,-2 2 1,-1 1-1,-3 1 1,20 58 0,-17-28 11,29 155 0,-45-170-248,-2 0-1,-4 0 1,-2 1-1,-3 0 1,-15 107-1,11-116-1963,4-32-4162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5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9472,'-5'37'4384,"26"-28"-1377,-5-9-1823,-5 0-32,14-3-576,-3-3-192,10-3-256,-5 4-32,0 1 32,-6-1-768,6 0-384,-5 1-672,-3 4-223,3 0-2785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6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1114 8832,'0'0'142,"1"31"7864,-1-27-7591,1 0 0,0 0 0,0 0 0,0 1 0,0-1-1,0 0 1,1 0 0,4 7 0,-5-10-356,0 0-1,-1 0 1,1-1 0,0 1 0,1 0-1,-1 0 1,0 0 0,0-1-1,0 1 1,0 0 0,0-1-1,1 1 1,-1-1 0,0 0-1,1 1 1,-1-1 0,0 0 0,1 0-1,-1 0 1,0 0 0,1 0-1,-1 0 1,0 0 0,0 0-1,1-1 1,-1 1 0,0 0 0,3-2-1,4-1 87,0 0 0,0 0 0,9-6 0,-10 5-38,7-5-12,0-1 0,0-1 0,-1 0 0,0 0-1,-1-2 1,17-21 0,-4 6-28,59-76 79,-74 90-102,-1 0 0,0-1 0,-1 0 0,0-1 1,8-28-1,-13 31-29,0-1 0,-1 1 1,-1-1-1,0 0 0,-2-19 1,-2 1 44,-7-32 1,2 25-64,-1 1 1,-1 0-1,-26-58 0,-83-150-418,58 147 249,31 51 232,27 43-52,2 4-13,1 0 1,-1-1 0,1 1 0,-1 0 0,0 0 0,1 0 0,-1 0-1,0 0 1,0 0 0,0 1 0,1-1 0,-1 0 0,0 0 0,0 0-1,0 1 1,0-1 0,0 1 0,0-1 0,-1 1 0,1-1 0,0 1-1,0 0 1,0-1 0,-2 1 0,2 0 0,1 0 0,0 0-1,-1 0 1,1 0 0,-1 0 0,1 0 0,0 0 0,-1 0-1,1 0 1,0 0 0,-1 0 0,1 0 0,-1 1 0,1-1-1,0 0 1,-1 0 0,1 0 0,0 1 0,0-1 0,-1 0-1,1 0 1,0 1 0,-1-1 0,1 0 0,0 1 0,0-1-1,0 0 1,-1 1 0,1-1 0,0 0 0,0 1 0,-2 6-22,1-1 1,-1 1 0,1 12-1,-4 86-30,14 154 0,-8-244 67,38 297 43,30-11 20,1-57 15,-51-190-113,2-1-1,41 76 1,-36-85 5,1-2 1,3-1-1,48 53 0,-73-88-18,1 0 0,-1-1 0,2 0 0,-1 0-1,0 0 1,1-1 0,8 5 0,-13-9 23,0 1 0,0 0 0,0-1 0,0 1 0,0-1 0,1 0 0,-1 1 0,0-1 0,0 0 0,0 0 0,0 0 0,0-1 0,0 1 0,0 0 0,0-1 0,0 0 0,0 1 0,0-1 0,0 0 0,0 0 0,0 0 0,0 0 0,-1 0 0,1 0 1,0-1-1,-1 1 0,1-1 0,-1 1 0,0-1 0,2-2 0,2-2-44,-1 0 1,-1-1 0,1 0 0,-1 1 0,0-1-1,-1 0 1,0-1 0,0 1 0,0 0 0,1-15-1,-2 11 4,-1 1-1,0 0 0,0 0 1,-1 0-1,-1 0 0,0-1 1,-4-14-1,1 13 80,0 1-1,-1-1 1,0 1-1,-14-18 1,2 2 39,-86-108-86,102 134 9,1-1-1,0 1 0,0-1 1,0 1-1,0-1 0,1 0 0,-1 1 1,0-1-1,1 0 0,-1 0 1,1 1-1,-1-1 0,1 0 1,0 0-1,0 0 0,0 1 0,0-1 1,0 0-1,0 0 0,0 0 1,1 0-1,-1 1 0,1-1 1,0-3-1,3-2-3,0 1 1,0-1 0,0 1-1,10-11 1,-3 3 46,11-17 40,-2 0 0,-1-2 1,-1 0-1,22-61 1,-34 73-1120,0-1 1,3-25-1,-2 7-2696,-2 16-745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6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7 8704,'-15'-6'8861,"13"6"-8418,0 1-155,1-1 0,-1 1 0,0-1 0,1 1 0,-1 0-1,1-1 1,-1 1 0,1 0 0,-3 2 0,1 0-173,0 0 1,0 0-1,0 1 1,0-1-1,0 1 1,-2 5-1,2-3-28,0 1 0,1 0 0,0 0 0,0 0 0,1 0 1,0 0-1,0 0 0,0 14 0,1-13-33,-2 97-3,4 0 1,5-1-1,5 1 1,4-2-1,30 106 1,-28-148-29,2 0 0,49 102 0,-51-128-605,2-1-1,1-2 1,1 0 0,2-1 0,49 50 0,-63-71-369,22 15-1,-28-22 607,0 0-1,0-1 0,1 0 1,-1 0-1,0 0 0,1-1 0,-1 1 1,1-1-1,6 1 0,16-3-3664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7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11008,'0'-5'5978,"0"13"-3132,0 23-2033,11 250-493,-6-218-674,3-2 1,2 1 0,30 95-1,-38-150-532,1 0 0,0-1 0,1 1 0,-1-1 0,1 1 0,9 10 0,-2-6-3151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7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8704,'5'-15'7727,"10"18"-5257,-3 3-2164,0 1-1,13 9 1,14 13 467,54 50 1,-78-63-603,0 1 1,-1 0-1,-1 1 1,16 28-1,26 71 268,-17-24-185,-4 1 0,29 137 0,-53-187-460,-2 2 0,1 52 0,-7 75-3677,-3-102-586,1-37 128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8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11392,'9'0'3484,"0"1"-1,14 2 1,38 13-1787,1 1-1814,-19-10-345,77 18-2029,-82-12-2289,-1 3-3737,-20-7 4160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8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9984,'-3'23'8138,"59"-23"-4741,27 1-4060,0-5-5804,-62 3 2254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39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1028 8448,'7'8'7092,"-7"-7"-6883,0-1-84,0 1 1,0 0-1,0 0 1,0-1-1,1 1 1,-1 0-1,0-1 1,0 1-1,1 0 1,-1-1-1,0 1 1,1-1-1,-1 1 1,1 0-1,6 5 557,-2-2-340,-1 0 0,1 0 0,1-1 0,6 5 0,-10-7-277,0 0 1,0-1-1,0 1 0,1 0 1,-1-1-1,0 0 0,0 1 1,0-1-1,0 0 1,1 0-1,-1 0 0,0 0 1,0-1-1,0 1 0,0-1 1,1 1-1,1-2 0,0 0 43,0 0 0,0 0 0,0 0-1,0-1 1,-1 1 0,1-1 0,-1 0 0,0 0-1,1-1 1,4-6 0,1-4 235,13-23 1,-13 19-201,3-2-83,-1-1 0,-1 0-1,-1 0 1,-1-1 0,-1-1 0,-1 1-1,-1-1 1,0 0 0,0-26 0,-5-6-34,-7-69 1,0 59 1,-2 2 0,-23-83 0,26 125-24,-2 0 0,0 0 0,-1 0 0,-1 1 0,0 1 0,-2 0 0,-1 0 0,0 1 0,-1 0 0,-22-20 0,32 34-18,0 0 1,0 1-1,-1-1 0,1 1 1,-1 0-1,0 1 0,0-1 1,0 1-1,0 0 0,0 0 1,-1 0-1,1 1 0,-1 0 1,1 0-1,-8 0 0,11 1 5,0 0 1,0 0-1,0 1 0,0-1 0,0 1 0,0 0 0,0-1 1,0 1-1,0 0 0,0 0 0,0 0 0,1 1 0,-1-1 1,0 0-1,1 1 0,-1-1 0,1 1 0,-1-1 0,1 1 1,0 0-1,-1-1 0,1 1 0,0 0 0,0 0 0,0 0 1,1 0-1,-1 0 0,0 0 0,1 0 0,-1 0 0,1 4 1,-2 13-20,1-1 0,0 1 0,4 26 0,11 59-47,27 52 103,-30-118-19,27 99-30,34 102 5,73 101 91,-123-298-114,1-2-1,2-1 1,2-1 0,2-1 0,53 53 0,-71-80-4,0 0 1,1-1-1,0 0 1,14 7-1,-19-12 9,0-1-1,0 0 0,0 0 0,0-1 1,1 0-1,-1 0 0,1-1 0,0 0 1,10 0-1,-15-1 7,0 0 1,0 0-1,0-1 1,0 1-1,-1-1 0,1 1 1,0-1-1,0 0 0,-1 0 1,1-1-1,-1 1 1,1 0-1,-1-1 0,1 0 1,-1 1-1,3-4 1,-3 3 4,-1 0 0,0 1 0,0-1 0,0 0 0,0 0 0,0 1 0,0-1 0,0 0 0,-1 0 0,1 0 0,-1 0 0,1 0 0,-1 0 0,0 0 0,0-1 0,0 1 0,0 0 0,0 0 0,0 0 0,0 0 0,-1 0 0,1 0 0,-1 0 0,0 0 0,-1-2 0,-10-19-17,-1 1 0,-1 1 0,-21-24 0,-115-144-2,127 156 129,17 24-75,0 0 1,-1 1 0,0 0 0,0 0-1,-1 0 1,-13-10 0,14 13-51,4 3-163,7 5 109,-3-2 101,0-1 1,0 1-1,0-1 0,0 1 0,1-1 1,-1 0-1,0 0 0,0 1 0,1-1 1,-1 0-1,0 0 0,0 0 0,1 0 0,-1 0 1,0-1-1,0 1 0,2-1 0,25-8 246,-4-4-145,-1-2-1,1 0 0,-2-1 1,0-1-1,34-36 0,-42 38-1061,-1-1 0,-1 0-1,0 0 1,-1-2 0,-1 1-1,9-24 1,-2 8-3613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0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39 10368,'-5'-19'3365,"5"18"-3259,0 0 0,0 0-1,-1 0 1,1 0 0,0 1 0,-1-1 0,1 0-1,-1 0 1,1 1 0,-1-1 0,1 0 0,-1 1 0,1-1-1,-1 0 1,0 1 0,1-1 0,-1 1 0,0-1-1,1 1 1,-1-1 0,-1 1 0,0-1 243,1 0-185,0 1-1,0-1 0,0 1 1,-1-1-1,1 1 0,0 0 1,-1 0-1,1 0 1,0-1-1,-1 1 0,1 0 1,0 1-1,0-1 1,-1 0-1,1 0 0,0 0 1,-1 1-1,1-1 0,0 1 1,-2 0-1,-2 1 219,3-2-346,0 1-1,0 0 1,1 0-1,-1 0 0,0 0 1,1 0-1,-1 0 1,1 0-1,0 0 1,-1 1-1,1-1 0,0 1 1,0-1-1,0 1 1,0-1-1,0 1 1,0-1-1,0 1 0,-1 2 1,0 3 29,-1 0 1,1 1-1,-1 9 1,1-6 14,1-1 0,1 1 1,-1 0-1,2-1 0,-1 1 0,4 17 1,1 7 56,37 223 257,28 8-474,-56-224-218,1 0-1,2-2 0,40 71 0,-47-95-199,0-1 0,1 0 0,1-1-1,0 0 1,1-1 0,0 0 0,1-1 0,1-1 0,0 0 0,0-1-1,33 16 1,-4-7-3720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0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18 9600,'-16'0'9882,"29"-1"-8511,32-6-522,-26 4-670,2 0 0,-1 1 0,0 0 0,34 4 0,-36-1 48,0 2 1,21 6 0,-33-7-125,1 0 0,-1 1 1,0-1-1,0 1 0,-1 0 0,1 1 0,-1 0 1,1 0-1,-1 0 0,5 5 0,-3 0 17,1 1 1,-2-1-1,1 2 0,-1-1 0,-1 1 0,0-1 1,0 1-1,-1 1 0,4 20 0,0 6 71,3 63 0,-6 16-42,-4-73-140,1 0 1,2 0-1,11 50 1,-14-92-12,-1 0-1,1 1 1,-1-1 0,1 0-1,0 0 1,-1 0 0,1 0-1,0 0 1,1 0 0,-1 0-1,0 0 1,0-1 0,1 1-1,-1 0 1,1-1 0,0 1-1,2 1 1,-1-2 0,1 1 0,0-1-1,0 0 1,0 0 0,0-1 0,-1 1-1,1-1 1,0 0 0,5-1 0,6 2-493,0-2 0,1 0 0,-1-1 0,0 0 0,0-1 0,-1-1 0,1-1 0,-1 0 0,1 0 0,17-11 0,-3-1-2083,-1-1 0,35-29 1,-31 17-1599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4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8704,'2'11'7178,"3"-5"-4583,-3-5-2453,0 0-1,0 0 0,0 0 0,0-1 1,0 1-1,0-1 0,1 1 0,1-1 1,14 2 286,0-1 0,0-1 1,23-3-1,56-11-275,-23-2 58,26-4-966,-98 19 388,1 1-1,-1-1 0,1 1 0,-1 0 1,1 0-1,0 0 0,-1 0 0,1 0 1,-1 1-1,1-1 0,0 1 1,-1 0-1,1 0 0,-1 0 0,0 0 1,1 0-1,-1 0 0,0 1 0,0-1 1,3 3-1,6 7-3669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1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10368,'1'-2'4196,"2"1"-2774,-2 1-1316,-1 0 0,1 0 1,-1 0-1,1 0 0,-1 0 0,1 1 1,-1-1-1,1 0 0,-1 0 0,0 1 1,1-1-1,-1 0 0,1 1 0,-1-1 1,0 0-1,1 1 0,-1-1 1,1 1-1,30 45 2494,-18-26-2212,20 24 0,71 71 518,-86-95-727,6 9 162,0 0-1,24 44 0,23 73 378,-9 11-147,-57-145-532,91 268 665,-40-1-1446,-43-202-601,-8-41 181,-2-16-1647,0-1 0,12 39 0,-8-38-1660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2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7296,'6'14'15956,"11"-13"-15300,-5-2 102,13 1-638,1-2 0,-1-1 0,29-8 0,73-26-3299,-79 26-392,-15 4-628,-11 1-206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2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8832,'6'4'4064,"15"1"-1120,-10-5-1601,-6 0 1,11-9-544,1-1-160,9 1-384,-9 0-160,4-2-64,-5 2-192,6 4 32,-3 1-640,3 4-288,-6 0-608,6 0-159,-6 0-2689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5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73 7168,'0'-1'182,"0"0"0,0 1 1,0-1-1,0 1 0,-1-1 0,1 0 1,0 1-1,0-1 0,0 1 1,-1-1-1,1 1 0,0-1 0,-1 1 1,1-1-1,0 1 0,-1-1 0,1 1 1,-1-1-1,1 1 0,-1 0 1,1-1-1,-1 1 0,1 0 0,-1-1 1,1 1-1,-1 0 0,1-1 1,-1 1-1,0 0 0,1 0 0,-1 0 1,0 0-1,-25-1 4240,16 1-1334,24-9-2598,8-2-381,-4 2-70,30-10 0,-40 16-28,-1 1-1,1 1 1,0 0 0,0 0-1,0 0 1,-1 1 0,14 1-1,-15 0 123,0-1 0,0 2-1,1-1 1,-1 1-1,-1 0 1,1 0 0,0 0-1,0 1 1,-1 0 0,0 0-1,8 6 1,-11-7-54,0 0-1,1 0 1,-1 1 0,0-1 0,-1 1 0,1-1 0,0 1 0,-1 0-1,1 0 1,-1 0 0,0 0 0,0 0 0,0 0 0,0 0-1,-1 0 1,1 0 0,-1 0 0,0 1 0,0-1 0,0 0 0,0 0-1,0 0 1,-1 0 0,-1 5 0,-3 10 92,-2 0 0,0 0 0,-15 25-1,1-1-16,16-32-180,3-6-7,1-1 0,-1 0 0,1 0 0,0 1 0,0-1 0,0 1 0,0-1 0,0 1 0,1-1 0,0 5 0,0-6 26,0-1-1,0 0 1,1 0 0,-1 0-1,1 1 1,-1-1 0,1 0-1,0 0 1,-1 0 0,1 0-1,0 0 1,0 0 0,0 0-1,-1 0 1,3 1 0,4 6 12,69 73 3,-49-55 7,-1 2 1,-2 1-1,22 33 0,-41-54 39,0 0 0,-1 0 0,0 1 0,3 11 0,-6-15-13,0-1 0,0 0-1,0 1 1,-1 0-1,0-1 1,1 1 0,-2-1-1,1 1 1,0-1-1,-1 1 1,-1 5 0,-3 1 28,0 1 1,0-1 0,-1-1 0,0 1-1,0-1 1,-2 0 0,1-1 0,-1 1 0,0-1-1,-1-1 1,-16 13 0,12-12-497,0 0 1,0 0-1,-1-1 0,-1-1 1,1 0-1,-1-1 0,0-1 1,-23 6-1,24-10-1997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5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 9216,'-6'4'7040,"-8"8"-4154,11-10-2776,1 0 0,-1 0 1,1 0-1,0 0 0,0 0 0,0 0 1,0 1-1,0-1 0,0 1 1,1-1-1,-1 1 0,0 4 0,-4 6-73,2 1 0,0 1 0,1-1 0,0 0 0,0 17-1,0 71-6,3-93-35,8 200-77,-6-174 89,1 14 7,15 133-34,-15-165-36,1 1-1,0 0 1,2-1-1,0 0 0,1 0 1,0-1-1,20 30 0,-23-41-267,0 1-1,0-1 1,1 0-1,0 0 1,0 0-1,1-1 1,-1 1-1,1-1 1,0-1-1,0 1 1,0-1-1,10 4 1,8-2-2177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6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62 8192,'-5'10'3744,"19"-6"-1216,2-8-1568,-5-1-64,27-4-449,-6-2-191,16 2-160,-6 0-96,11 0 96,-10-1-640,0 6-191,-5-1-961,-2 5-448,-4 0-1760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6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10112,'-5'0'9034,"6"1"-8719,18 33 183,-2 1 1,18 49-1,17 79-331,-22-65-165,-20-70 2,18 33 1,-16-36-1639,19 52 0,-21-44-2232,-4-23-86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6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8064,'7'9'1593,"0"1"-1,9 19 1,30 68 3911,-5 37-4465,-40-129-1017,12 54 326,-2 1-1,6 113 1,-19 22-2457,1-129-1480,1-41-326,0-15 342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7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9088,'0'0'6720,"0"9"-4977,-1 52-531,1 47-293,1-89-845,1-1 0,0 0 0,10 31 0,-11-44-80,1 0 0,0 0 0,0 0 0,1 0 0,0 0-1,0-1 1,0 1 0,0-1 0,1 0 0,-1 0 0,1 0 0,0 0 0,0-1 0,1 0-1,-1 1 1,1-1 0,-1-1 0,1 1 0,5 1 0,-2-1-392,-1-1 0,1 0 0,0-1 0,0 1 0,-1-1 0,1-1 0,0 0 0,0 0 0,0 0 0,0-1 0,0 0 0,11-3 0,7-5-2156,-6 4-1190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7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 9600,'2'-3'4125,"-1"4"-4044,-1-1-18,0 0 1,0 0 0,0 0-1,0 0 1,1 0 0,-1 1-1,0-1 1,0 0 0,0 0 0,0 0-1,0 1 1,0-1 0,0 0-1,0 0 1,1 0 0,-1 1-1,0-1 1,0 0 0,0 0 0,0 0-1,0 1 1,0-1 0,0 0-1,0 0 1,0 0 0,0 1-1,-1-1 1,1 0 0,-10 36 917,6-3-634,-2 55-1,16 141-687,6-129-2890,-2-36-5361,-8-40 5381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5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8064,'0'9'3072,"5"-4"-2400,17-1 544,-17 1 32,6 0-480,0-1-32,5-4-128,0 0-97,6 0-255,-1-4-160,-1-1-64,1 0-320,1 1-128,-6-5-767,0 4-353,6-1-2656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8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 7296,'2'-1'7797,"11"-4"-7286,1 0 1,-1 1 0,1 1-1,0 0 1,19 0 0,-27 2-366,46-3 259,64 3 0,-65 2-2800,61-6 1,-79 1-1760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8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9600,'1'-3'1121,"-1"-1"0,0 0 0,1 0 0,3-9 4522,-5 19-5517,0 1 1,0 0-1,1-1 0,0 1 0,2 7 0,-1 13 45,-2 28 1,0-9-137,2 0 0,10 73 1,-10-115-39,-1 0 1,1 0 0,0-1 0,0 1-1,1-1 1,-1 1 0,1-1 0,0 1-1,-1-1 1,1 0 0,1 0 0,-1 0-1,0 0 1,1 0 0,0 0 0,-1-1-1,1 1 1,0-1 0,1 0 0,-1 0-1,0 0 1,0 0 0,1 0 0,-1-1-1,6 2 1,-3-1-68,0 0 1,1 0-1,-1-1 0,0 1 0,0-1 1,1-1-1,-1 0 0,1 1 0,-1-2 1,10 0-1,-5-2-1369,-1 1 0,0-1 0,12-5 1,-6 3-2738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8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27 8448,'-5'-26'9445,"5"99"-8434,10 257-332,18-123-844,-24-179 62,18 92-683,-15-94-178,0 1 0,15 35 0,-7-35-817,-14-25 1531,0-1 0,1 1 0,-1-1 0,0 1 1,1-1-1,-1 0 0,1 0 0,-1 0 0,1 0 0,0 0 0,-1 0 1,4 1-1,7 2-2998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4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12 8064,'-11'-11'6901,"-4"16"-3515,13-4-3343,1 0-1,-1 1 0,1-1 0,-1 0 0,1 1 1,0-1-1,-1 1 0,1-1 0,0 1 0,0 0 0,-2 3 1,0 2 74,-1-1-39,0 1 0,1-1 0,0 0 0,1 1-1,-1 0 1,-1 8 0,-1 5 60,-12 42 120,2 0 0,-7 75-1,16-83-185,1 76 0,7-56-56,24 144 0,-16-157-139,2-1-1,4 0 0,1-1 0,35 77 1,-45-122-667,0-1 0,17 24 1,-21-33 304,0 0-1,0 0 1,1-1 0,-1 1 0,1-1-1,0 0 1,0 0 0,0 0 0,0-1-1,1 1 1,-1-1 0,7 2 0,6 2-3051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0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7552,'-4'0'1167,"-18"7"6341,22-6-7330,0 0-135,0 0 1,1 0 0,-1 0-1,1 0 1,-1-1-1,1 1 1,0 0-1,-1-1 1,1 1 0,0 0-1,0-1 1,-1 1-1,1-1 1,0 1-1,0-1 1,0 1 0,-1-1-1,1 0 1,0 1-1,0-1 1,0 0-1,0 0 1,1 1 0,22 3 328,97-2-209,-67-3-1504,-34 0-670,22-2 1,-13-2-1750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0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9472,'-9'1'8534,"9"-1"-8335,-2 15 1581,8 20-2737,-6-34 1347,5 36-96,1 72 0,-1-19-151,-1-49-205,11 76-220,3-42-3161,-17-69 2911,0-3-49,0 0 0,0 0 0,0 0 1,0 0-1,1 0 0,-1 0 0,1 0 0,4 5 0,4 2-3077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1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9600,'92'118'8421,"-4"9"-6656,-82-117-1715,12 17 36,-2 1 0,-1 1 0,16 40 1,-17-20-57,-1 1 0,7 66 0,12 184-2531,-31-204-2672,-1-73 1536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2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81 7552,'-10'-9'10837,"11"-2"-9317,0 8-1413,1 1 0,0-1 1,0 1-1,0 0 1,0 0-1,1-1 0,-1 2 1,1-1-1,-1 0 0,6-3 1,0 0-20,-1 1-37,0 0 0,0 0 1,1 0-1,13-4 0,-18 7 35,1 0-1,-1 0 1,1 1 0,-1-1 0,1 1-1,0 0 1,-1 0 0,1 0-1,-1 0 1,1 1 0,-1-1 0,1 1-1,5 2 1,-8-3-43,1 1-1,-1 0 1,0-1 0,0 1 0,0 0-1,1 0 1,-1 0 0,0 0 0,0 0 0,-1 0-1,1 0 1,0 1 0,0-1 0,0 0-1,-1 0 1,1 1 0,-1-1 0,1 0-1,-1 1 1,1-1 0,-1 0 0,0 1-1,0-1 1,1 1 0,-1-1 0,0 0-1,0 1 1,-1-1 0,1 1 0,0-1-1,-1 3 1,-1 5 16,-1 1 1,0-1-1,-8 15 1,6-12-2,-27 58-229,32-68 161,-1-1 0,0 0 0,0 1 1,1-1-1,-1 1 0,1-1 0,0 1 0,-1 0 0,1-1 0,0 1 0,0-1 0,0 1 0,0 0 0,0-1 0,0 1 0,0-1 1,0 1-1,1 0 0,-1-1 0,1 1 0,-1-1 0,1 1 0,0-1 0,0 1 0,-1-1 0,1 0 0,0 1 0,0-1 0,0 0 0,0 0 1,1 0-1,-1 0 0,2 2 0,5 2-56,0 0 0,0 0 1,1 0-1,15 5 0,-1 0 18,-15-6 46,-1 0-1,0 0 1,0 1 0,11 9 0,-17-13 18,0 0 1,0 0-1,0 0 0,0 0 0,0 0 0,-1 0 0,1 0 0,0 0 0,-1 0 1,1 0-1,0 0 0,-1 0 0,0 0 0,1 1 0,-1-1 0,0 0 1,1 0-1,-1 1 0,0-1 0,0 0 0,0 0 0,0 1 0,0-1 0,0 0 1,-1 0-1,1 1 0,0-1 0,-1 0 0,1 0 0,-1 0 0,1 1 0,-1-1 1,1 0-1,-1 0 0,0 0 0,1 0 0,-3 2 0,-9 9-161,-1 1 1,0-1-1,-1-1 0,0 0 0,-27 14 0,28-17-1036,0 1 0,-22 20 1,18-14-1902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2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8064,'11'4'6880,"-6"-4"-5664,0 0-65,11 0-383,-5 0-160,11-4-352,-6-1-160,11-4-64,-6 4-1088,6-4-416,-7-2-1535,7 7-609,10-1-96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2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29 8704,'-11'9'3968,"27"-9"-1408,0 0-1664,0 0-129,11-3-415,-5-3-160,3 1-128,-4 1-480,6-1-192,0 0-1183,0 1-417,0-1-1856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5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287 279 8064,'-6'-6'3213,"5"5"-2754,0 0 0,0 0 0,-1 1 0,1-1 0,0 1 0,0-1 0,-1 1 0,-1-1 0,-24-6 2458,22 7-2785,1 0 1,-1 1 0,1 0-1,0 0 1,-1 0 0,1 0-1,0 1 1,0 0 0,0 0-1,0 0 1,0 0 0,0 0-1,-3 4 1,-6 5 92,1 0 0,-13 16 0,12-13-96,1 0-106,1 1 0,0 0 0,1 1 0,1 0 0,0 0 0,1 1 0,1 0 0,1 0 0,-6 24 0,5-13-18,2 1 0,1 0 1,1 0-1,2 0 0,2 34 0,1-37-3,2 0-1,0 0 0,2 0 0,0-1 0,2 0 0,1 0 1,1-1-1,24 43 0,-19-41 108,34 43 0,-41-59-42,1 0-1,0-1 0,1 0 1,0-1-1,0 0 0,22 12 1,-14-11 1,0-1-1,1-1 1,1-1 0,-1 0 0,1-1 0,0-2 0,0 0 0,31 1 0,-19-4 135,0-1 0,0-2 0,0-1 0,51-13 0,-70 13-111,1 0 1,-1-1-1,-1-1 0,1 0 0,-1 0 0,0-2 1,0 1-1,-1-1 0,17-16 0,-15 11 16,-1 0 1,-1-1-1,0 0 0,-1-1 1,-1-1-1,15-31 0,-13 21 38,-2 0 0,0 0 0,-2-1 0,-1 0 0,-1 0 0,-1 0 0,0-32 1,-4 37-92,0 1 1,-2 0 0,-1-1 0,0 1 0,-2 0 0,0 1 0,-1-1 0,-1 1 0,-20-37 0,4 17-51,-3 2-1,-1 1 1,-1 1-1,-2 1 1,-40-35-1,10 17-472,-3 3 1,-78-49-1,126 89 3,-25-15-905,38 24 1037,-1 0-1,1 0 1,-1 0-1,1 0 1,-1 0-1,1 1 1,-1-1-1,1 1 1,-1-1-1,1 1 1,-1 0-1,0 0 1,1 0 0,-4 1-1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5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38 7424,'-7'-2'2177,"0"1"1,0 0 0,0 0 0,0 0-1,-10 1 1,31-9-1783,5 4-164,0 0 0,1 1 1,28-2-1,61 3-10,-102 3-152,0 0 0,0 1 0,1 0 0,-1 0 0,0 1 0,0-1 0,0 2 0,0-1 0,0 1-1,-1 0 1,1 0 0,9 7 0,-11-6 46,0 0 1,0 1-1,-1-1 0,0 1 0,0 0 0,0 0 1,0 0-1,-1 1 0,0-1 0,0 1 0,-1 0 1,1 0-1,-1 0 0,2 10 0,-1 1-38,-1 1 0,-1-1 0,-1 25 0,-1-17-81,1-22-2,0 1 0,-1-1 0,1 0-1,-1 1 1,-2 4 0,2-6-14,1-1 0,-1 1 0,0 0 0,1-1 0,0 1 0,-1 0 0,1-1 0,0 1 0,0 0 0,0-1 0,0 1 1,0 0-1,0 0 0,0-1 0,1 1 0,-1 0 0,1-1 0,-1 1 0,1-1 0,-1 1 0,1 0 0,0-1 0,0 1 0,0-1 0,0 0 0,1 2 0,13 13-342,31 27-1,3 3 144,-41-38 221,0 1-1,-1-1 0,0 2 1,0-1-1,-1 1 1,6 13-1,-10-18 16,-1-1 1,1 1-1,-1 0 1,0 0 0,0 0-1,0 0 1,-1 0-1,1 0 1,-1 0-1,-1 0 1,1 0-1,-1 0 1,0-1-1,0 1 1,0 0 0,0 0-1,-3 4 1,1-2 23,0 0 1,-1-1 0,0 1 0,0-1 0,-1 0 0,0-1 0,0 1 0,-9 7-1,10-9-43,-1-1 1,1 0-1,-1 0 0,0 0 0,0 0 0,0-1 0,0 0 0,-1 0 0,1 0 0,-1-1 0,1 0 1,-9 1-1,-67-3-1229,27-1-1245,38 0 780,15 2 1613,1 0 1,0 0-1,-1 0 0,1 0 1,0 0-1,-1 0 0,1 0 1,0 0-1,-1 0 0,1 0 1,0 0-1,-1 0 0,1 0 1,0 0-1,-1 0 1,1-1-1,0 1 0,0 0 1,-1 0-1,1 0 0,0-1 1,0 1-1,-1 0 0,1 0 1,0-1-1,0 1 0,0 0 1,0 0-1,-1-1 0,1 1 1,0 0-1,0-1 0,0 1 1,0 0-1,0 0 0,0-1 1,0 1-1,0 0 0,0-1 1,0 1-1,0-1 0,8-4-2087,2-5-1590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5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24 6656,'21'-23'6480,"-23"26"-5872,-1-1 1,1 1 0,-1-1-1,1 0 1,-7 4-1,9-5-548,-2-1-27,-12 10 372,0 1 0,1 0 1,-23 24-1,22-18-187,2 2 1,0 0 0,2 0-1,-17 41 1,18-37-214,0 0-1,1 1 0,2 0 1,0 1-1,-3 41 1,7-43 7,1 1 1,2 0-1,0 0 0,2-1 1,0 1-1,1-1 0,2 0 1,8 22-1,-7-25-51,1-2 1,1 1-1,1-1 0,1-1 0,0 0 0,1 0 0,1-2 0,0 1 0,27 22 0,-25-24-575,1-1 0,20 12-1,-30-22-106,0 1 0,0-1 0,1-1 0,-1 1 0,0-1-1,1 0 1,0-1 0,-1 1 0,1-2 0,10 2 0,-6-2-2447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6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15 6016,'-6'-15'13071,"6"18"-12772,0 18-23,0 71 74,17 138 0,-13-167-269,1 2-263,-4-55-573,0-1 1,-1 17 0,-1-10-3244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6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8320,'1'1'408,"1"0"1,-1 0 0,0 1 0,0-1-1,0 1 1,0-1 0,0 0-1,0 1 1,-1 0 0,1-1 0,0 1-1,-1-1 1,1 1 0,-1 2-1,3 5 763,3 0-683,-1 0 1,1 0-1,1-1 1,12 14-1,2 2-264,3 11-15,-2 1 0,32 68 0,-43-81-153,7 17-221,-2 1-1,-1 1 1,-2 0 0,-3 1-1,-1 0 1,-2 0 0,-2 1-1,0 64 1,-5-105 33,0 14-2467,0 0-1,4 21 1,-3-23-649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7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9 7296,'-11'-9'11525,"16"19"-10075,-2-7-1308,-1 0 0,1 0-1,0 0 1,0-1-1,1 1 1,-1-1-1,0 0 1,1 0 0,-1 0-1,8 3 1,2 0-36,23 7 1,98 11-2016,-128-22 1114,1-1 0,-1 0 1,0 0-1,1-1 1,-1 0-1,0 0 0,1 0 1,-1-1-1,0 0 0,0 0 1,0 0-1,0-1 0,7-5 1,4-3-2614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8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21 5888,'0'-14'10265,"0"8"-9667,-3 28 3395,-10 55-3868,8-44-203,1-1 1,2 65-1,2-70 65,0-21 30,0 0-1,1 0 0,0 0 0,0 0 0,0 0 0,4 9 1,-5-13-17,1 0 1,0 1-1,1-1 1,-1 0-1,0 0 1,1 0-1,-1 0 1,1 0-1,0 0 1,-1 0-1,1 0 1,0-1-1,0 1 1,0-1-1,0 1 1,1-1 0,3 2-1,2 0-89,-1-1 0,0-1-1,1 1 1,-1-1 0,0-1-1,1 1 1,8-1 0,-9-1-1338,1 0-1,-1 0 1,0-1 0,8-2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9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5 9600,'-5'-5'7349,"0"19"-5915,-6 55-1502,-2 76-1,9 71 94,5-188-302,0 0-1,3 0 1,5 28-1,-3-35-1458,0 0-1,10 24 1,-11-34-520,1-2-816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9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8448,'-2'0'539,"1"0"1,0 0-1,-1 1 0,1-1 1,0 0-1,-1 1 0,-4 2 2158,4-1-2157,-15 14 2112,10-7-2316,-10 20-1,11-17-241,1 0 0,0 0-1,1 0 1,0 1-1,-2 14 1,-5 64-130,9-68 54,-3 24 64,3-1 0,2 1 0,11 88 0,-7-113-431,1 0 1,0-1 0,2 1-1,0-1 1,2-1 0,0 0 0,1 0-1,1 0 1,1-2 0,17 22 0,-26-35-663,2-1 1,-1 0 0,0 0 0,7 4 0,0 2-2531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59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8064,'-6'-5'3072,"6"10"-2400,6-1 608,-6 1 128,5 1-384,0-3-33,1 2-575,-3-5-192,8 6-128,0-3-96,10 3 32,12-1-256,4-5-96,-5 0-607,6 0-193,-7-5-1056,-10-1-352,-5 6-864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00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8448,'1'35'9992,"3"7"-7400,2 59-3049,-4-65 349,2 1-1,2 0 1,1-1 0,14 42-1,3 17-2810,-20-76 1835,-2-7-874,1 0-1,8 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1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16 7552,'-1'-4'1106,"1"3"-956,-1 1 1,1-1 0,0 0-1,0 1 1,0-1-1,-1 1 1,1-1 0,0 1-1,0 0 1,-1-1 0,1 1-1,0-1 1,-1 1 0,1-1-1,0 1 1,-1 0-1,-3-2 1741,3 1-1735,1 1-1,-1 0 1,1 0 0,0 0 0,-1 0-1,1 0 1,-1 0 0,1 0-1,-1 0 1,1 0 0,0 0 0,-1 0-1,1 0 1,-1 0 0,1 1 0,-1-1-1,1 0 1,0 0 0,-1 0 0,1 1-1,-1-1 312,0 1-311,3 24-26,0 1 0,10 34 0,-7-30-24,56 301 523,2-6-395,0-9 82,-47-233 63,5 24-6,-21-89-309,0-16-255,0-1 0,0 1 0,0 0 0,0 0 0,0-1 0,0 1 0,0 0 0,1-1 0,-1 1 0,0 0 0,1-1 0,0 1 0,-1-1 0,1 1 0,0-1 0,0 1 0,0-1 0,0 1 0,0-1 0,1 2 0,5 0-2550,8-6-1200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00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10624,'0'0'6069,"0"6"-4299,0-2-1587,1 0 0,-1-1-1,1 1 1,0-1-1,0 1 1,1 0 0,-1-1-1,3 5 1,6 16 259,9 36-166,10 43-88,-15-30-228,8 119 1,-16 80-4410,-6-211 673,0-36 59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02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7040,'-43'0'11279,"50"4"-10148,2 0-753,2 0 0,-1-1 0,0 0-1,1 0 1,-1-1 0,22 1 0,14 3 172,-26-3-167,40 1 1,-40-4-1122,38 7-1,-41-5-1283,-15-2 1084,1 0 1,0 0-1,-1 1 1,1-1-1,0 1 0,-1 0 1,1-1-1,0 1 1,-1 0-1,4 3 1,3 5-2679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02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9984,'26'0'3680,"-11"0"-2848,6 0 1983,-10 4-1727,5 1-64,0 1-320,0-3-96,6 3-352,-1-1-160,6-1-64,-2 1-128,2-5 64,6 0-832,-1-5-352,0-4-608,-10 0-159,-1 3-2657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03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9472,'-25'5'9730,"26"-4"-9626,8 13 1725,-6-11-1711,0-1-1,0 1 1,0-1-1,1 0 1,-1 0-1,1 0 1,-1 0-1,1 0 1,7 1-1,39 9 455,-33-9-415,45 6 546,78 1 0,-131-9-701,9 0 83,-1 1-1,1 1 0,-1 0 0,30 11 1,-46-14-62,1 1 0,0 0 0,-1 0 0,1 0 1,0 0-1,-1 0 0,0 0 0,1 0 1,-1 0-1,0 1 0,1-1 0,-1 0 0,0 1 1,0-1-1,0 1 0,0 0 0,-1-1 1,1 1-1,0 0 0,-1-1 0,1 1 1,-1 0-1,1 0 0,-1 0 0,0-1 0,0 1 1,0 2-1,0 5 36,-1 0-1,0 0 1,-1-1 0,-4 14-1,0 0-41,-61 348-7,55-299-31,4-19-196,6-28-964,-2 1 0,-8 27 0,7-26-2076,4-14-504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3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311 72 7552,'-1'-34'8650,"-4"28"-7544,4 5-975,1 0-1,0 1 1,-1-1 0,1 1 0,-1-1-1,1 1 1,-1-1 0,1 1-1,-1-1 1,1 1 0,-1-1 0,0 1-1,1 0 1,-1-1 0,0 1-1,0-1 1,-16-9 2713,16 9-2738,0 0 0,0 0 0,-1 0 0,1 0 1,0 0-1,-1 0 0,1 0 0,0 0 0,-1 1 0,1-1 0,-1 1 0,1-1 1,-1 1-1,0 0 0,1-1 0,-1 1 0,1 0 0,-1 0 0,1 0 0,-1 0 0,-2 1 1,-3 0 99,0 1-141,0 0 0,0 0 0,1 0 0,-1 1 0,1 0 0,-11 6 0,-59 51-44,69-54-33,0 1-1,1 0 0,0 1 1,0 0-1,1-1 0,0 2 1,-7 14-1,3-4 19,1 0 1,1 1-1,0 1 0,2-1 1,1 1-1,0 0 1,1 0-1,1 0 0,2 23 1,0-27-19,1 0 0,1 0 0,1 0 1,0-1-1,1 1 0,1-1 0,1 0 0,0 0 1,1 0-1,10 16 0,-12-23 24,1 0 0,0 0 1,1-1-1,-1 0 0,2 0 0,-1 0 1,1-1-1,1 0 0,-1-1 1,1 0-1,0 0 0,0-1 0,1 0 1,-1 0-1,1-1 0,0-1 0,16 4 1,-2-3 153,0-2 1,1 0 0,46-4-1,-62 1-96,0 0 0,0 0 0,-1-1 0,1 0 0,0 0 0,-1-1 1,0 0-1,0-1 0,0 0 0,0 0 0,0-1 0,-1 1 0,0-2 0,13-11 0,-12 7-22,0 0 1,-1-1-1,0 1 0,-1-2 1,0 1-1,-1-1 1,0 0-1,-1 0 1,0 0-1,-1 0 0,-1-1 1,2-16-1,-3 20-55,0-1 0,-1 1 0,-1-1 1,1 1-1,-2-1 0,1 1 0,-1 0 0,-1 0 0,1 0 0,-1 0 0,-1 0 0,0 0 0,0 1 1,-1 0-1,0 0 0,-9-11 0,2 5-173,-1 0 1,-1 0 0,0 2 0,-1-1-1,0 2 1,-1 0 0,-27-13-1,19 13-573,0 1 0,-1 1 0,-1 2 0,1 0 0,-34-3 0,19 5-3785,-46 2 0,53 3 149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5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58 8448,'-6'0'952,"1"0"0,0 1 1,-1 0-1,1-1 1,0 2-1,-21-1 6380,48-17-5376,-12 9-1930,0 2 1,0-1-1,1 1 0,-1 0 1,1 1-1,0 1 0,1 0 0,-1 0 1,1 1-1,-1 0 0,1 1 1,0 0-1,-1 1 0,14 2 1,-17-2-21,0 1 152,-1 0 0,1 0 1,-1 0-1,1 1 0,10 4 1,-16-5-110,0 0 1,0 0-1,0 0 1,-1 0-1,1 0 1,0 0-1,-1 1 1,1-1-1,-1 1 1,0-1-1,1 1 1,-1 0-1,0-1 1,0 1 0,0 0-1,0 0 1,0 0-1,0-1 1,-1 1-1,1 0 1,-1 0-1,1 0 1,-1 0-1,0 0 1,0 1-1,0 2 1,-1 9 101,-1 0 1,0 0-1,-1 1 0,-1-2 1,0 1-1,-1 0 0,-9 17 1,3-7-99,-8 28 0,19-50-89,-1 0 0,1 0-1,0 0 1,0 0 0,0 0 0,1 0 0,-1 0-1,0 0 1,1 0 0,-1 0 0,1 0-1,0 0 1,0 0 0,-1 0 0,1 0-1,1-1 1,-1 1 0,0 0 0,0-1 0,3 4-1,4 3-81,-1-1 1,15 11-1,-17-14 96,107 91-228,-103-87 265,0 0 0,-1 1 0,-1 0 0,1 1 1,-2 0-1,1 0 0,-1 0 0,-1 1 0,5 12 1,-8-18-8,0 0 1,0 0 0,-1 1 0,1-1 0,-2 0 0,1 1 0,0-1-1,-1 1 1,0-1 0,-1 1 0,1-1 0,-1 1 0,0-1-1,0 1 1,-1-1 0,1 0 0,-1 0 0,0 1 0,-1-2 0,1 1-1,-6 8 1,0-5 39,1 0 0,-1 0 0,0-1-1,-1 0 1,0-1 0,0 0 0,0 0 0,-1-1-1,1 0 1,-19 6 0,-9 1-1185,-62 12 1,97-24 1017,-4 2-479,1-1 8,1 0-1,-1 0 1,0-1 0,-8 1-1,12-1 436,1 0-1,-1 0 1,1 0-1,-1 0 1,1 0-1,-1 0 1,1-1-1,-1 1 1,1 0-1,-1 0 1,1 0-1,-1-1 1,1 1-1,0 0 1,-1-1-1,1 1 1,-1 0-1,1-1 1,0 1-1,-1-1 0,0 0-135,1 0-1,0 0 0,0 1 1,0-1-1,0 0 0,0 0 1,0 0-1,0 1 0,0-1 1,0 0-1,0 0 0,0 0 1,1 1-1,-1-1 0,0 0 1,0 0-1,1 1 0,0-2 1,11-20-4867,0 3 940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5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0 9216,'-6'2'6532,"6"-2"-6414,-37 56 3557,27-36-3286,2 1 0,0 0 1,-7 33-1,8-24-325,2 0 1,-2 40-1,4 57-144,3-110 63,12 215 33,-12-228-15,22 178 15,-14-132-139,23 79 0,-27-115 20,1 0 0,0 0 0,1 0 1,1-1-1,0 1 0,0-2 0,2 1 0,-1-1 1,2 0-1,13 13 0,-20-22-162,1 0 0,0 0 0,-1-1 0,1 0 0,0 0 1,0 0-1,7 3 0,-8-4-149,0-1 1,0 1-1,0 0 1,0-1-1,0 0 1,0 0-1,0 0 1,0 0-1,0 0 1,0-1-1,0 1 1,0-1-1,0 0 1,0 0-1,0 0 1,0 0-1,4-3 1,16-10-3347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6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39 8448,'-2'-5'1004,"1"2"-434,0 0 1,0 0-1,0 0 0,0 0 1,-3-5-1,3 7-361,0 0-1,1 1 1,-1-1 0,0 0 0,0 0-1,1 1 1,-1-1 0,0 1-1,0-1 1,0 1 0,0-1 0,0 1-1,0-1 1,0 1 0,0 0 0,0 0-1,0-1 1,0 1 0,0 0 0,0 0-1,-2 0 1,-1 0-41,0 0-1,0 0 1,0 0-1,0 0 0,0 1 1,0 0-1,0 0 1,0 0-1,0 0 1,0 0-1,0 1 1,1 0-1,-1 0 1,0 0-1,1 0 1,0 0-1,-1 1 0,1 0 1,-5 5-1,0 2-118,1 1 0,1 0-1,-1 0 1,2 1-1,0 0 1,0-1-1,-4 17 1,-14 92 16,20-101-65,-1 4-49,1 1 0,1 0-1,2 26 1,0-42 48,1 0 0,0 0 0,0 0-1,1-1 1,0 1 0,0-1 0,1 1 0,0-1-1,0 0 1,1 0 0,-1 0 0,2-1 0,8 12-1,-5-10 24,1 0 0,1 0 0,-1-1 0,1 0 0,1-1 0,-1 0 0,1 0 0,0-1 0,0-1 0,1 0 0,-1 0 0,17 2 0,-19-4 71,0-1 1,0 0 0,1 0-1,-1-1 1,1 0 0,-1-1-1,0 0 1,0-1-1,1 1 1,-1-2 0,0 1-1,-1-1 1,1-1 0,0 0-1,-1 0 1,11-7 0,-12 5-2,0 1 1,-1-1 0,0-1 0,0 1 0,-1-1-1,0 0 1,0-1 0,0 1 0,3-9 0,0-3 26,0 0 0,8-32 0,-13 37-90,0 0 0,-1 0 0,0 0 0,-1-1 0,0 1 0,-2 0 1,1 0-1,-2-1 0,0 1 0,-5-16 0,4 22-110,0 1 0,0 0 0,-1 0 0,-1 1 0,1-1 0,-1 1 0,0 0 0,0 0 0,-1 0 0,0 1 0,0 0 0,0 0 0,0 0 0,-1 1 0,-8-4 1,-5-2-1160,1 0 0,-1 2 1,-1 1-1,-27-7 1,45 13 645,2 1 436,1 0 0,-1 0 0,0 0 1,1 0-1,-1 0 0,1 0 0,-1 0 1,0 0-1,1-1 0,-1 1 0,1 0 0,-1 0 1,1-1-1,-1 1 0,1 0 0,-1-1 0,1 1 1,-1 0-1,1-1 0,0 1 0,-1-1 0,1 1 1,-1-1-1,1 1 0,0-1 0,0 1 0,-1-1 1,1 1-1,0-1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6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9984,'-1'1'265,"1"0"1,-1 0-1,1 0 0,0 0 1,-1 0-1,1 0 1,0 0-1,0 0 0,0 0 1,0 0-1,0 1 1,0-1-1,0 0 1,0 0-1,0 0 0,1 0 1,-1 0-1,0 0 1,1 0-1,-1 0 0,1 0 1,-1 0-1,1 0 1,-1 0-1,1 0 1,1 1-1,3 4 314,0-1 0,12 11 0,-8-8 11,40 36 114,-37-33-623,-2-1 15,1 0 0,-2 0-1,1 1 1,9 16 0,12 26 280,43 108 0,-50-99-386,-2 1 1,-4 0 0,15 90-1,-31-137-648,-1 1-1,0-1 0,-1 0 0,-3 27 0,0-26-1325,0-1-1,-8 20 1,5-12-1808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7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29 10112,'0'-29'10431,"-1"32"-10068,-6 17 23,1 1 0,1-1 0,-4 42 0,4 68-223,6-120-149,-1 1 0,1-1 0,1 1 0,0-1 0,4 11 0,-5-16-282,1 1 0,1-1 0,-1 1-1,1-1 1,0 0 0,0 0 0,0 0 0,1 0 0,8 8-1,-10-12-317,0 0 0,-1 0 0,1 0 0,0 0 0,0 0-1,0 0 1,0-1 0,1 1 0,-1-1 0,0 1 0,0-1-1,0 0 1,0 0 0,0 0 0,1 0 0,-1 0 0,0-1-1,0 1 1,0 0 0,0-1 0,3-1 0,11-3-3686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2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7 263 7552,'-1'1'2989,"-3"1"-2027,4-3-786,0 1 0,-1-1-1,1 1 1,0-1 0,0 1-1,0 0 1,0-1 0,0 1 0,-1-1-1,1 1 1,0-1 0,0 1 0,0-1-1,1 1 1,-1-1 0,0 1-1,0-1 1,0 1 0,0 0 0,0-1-1,0 1 1,1-2 0,5-14-479,17-24 582,38-52-1,-52 80-195,0 1 0,1 0-1,1 0 1,0 1 0,0 1-1,1 0 1,0 0 0,20-10-1,-31 18-33,1 0 0,0 1 0,-1-1 0,1 1-1,0-1 1,0 1 0,-1 0 0,1-1-1,0 1 1,0 0 0,0 0 0,0 0-1,-1 1 1,1-1 0,0 0 0,0 1-1,-1-1 1,4 2 0,-2-1 37,0 1 1,-1 0-1,1 0 0,0 0 1,0 0-1,-1 0 0,1 1 1,-1-1-1,3 4 0,2 4 181,-1 0 0,0 0 1,-1 0-1,7 19 0,-3-7 42,-2 0 0,0 0 1,-2 0-1,5 34 0,-6 6 83,-6 86 0,-17 60-162,2-67-153,-11 111 27,27-246-82,-1 50-62,2-52 18,1 1 0,-1 0 1,1-1-1,0 1 0,0-1 1,0 1-1,1-1 1,-1 1-1,4 6 0,-4-10 21,0 0-1,0 0 1,0 0-1,1 0 1,-1 0-1,0 0 0,0-1 1,0 1-1,1 0 1,-1-1-1,0 1 1,1-1-1,-1 1 1,0-1-1,1 1 0,-1-1 1,1 0-1,-1 0 1,1 0-1,-1 0 1,2 0-1,34-5 6,-31 4-6,78-22 36,2 0-68,-15 10-84,42-8 203,-41 2-5236,-61 14 2816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7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9472,'0'76'9595,"0"130"-9191,0-190-872,1 0 0,0 0 0,6 25 0,-5-33-323,1 0 0,0 0 0,0 0 0,0 0 0,1-1 0,0 1 0,1-1 0,6 8 0,1-1-2777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8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7808,'4'0'6614,"-3"9"-4009,0 10-1970,-1-19-579,0 1 1,0-1 0,0 0 0,1 1-1,-1-1 1,0 1 0,0-1-1,0 1 1,0-1 0,1 0 0,-1 1-1,0-1 1,1 1 0,-1-1-1,0 0 1,1 1 0,-1-1 0,0 0-1,1 0 1,-1 1 0,0-1 0,1 0-1,-1 0 1,1 0 0,-1 1-1,1-1 1,-1 0 0,0 0 0,1 0-1,-1 0 1,1 0 0,30 2 233,-3 0-3844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9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 9216,'-5'6'6481,"24"-10"-1854,-14 3-5362,17-3 1035,0 1-1,0 2 1,35 0 0,66 14-7575,-118-13 6722,28 4-3639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9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24 10496,'-5'-24'10399,"4"27"-10047,-14 34-103,-13 38-46,25-64-171,0 1 1,0-1-1,1 1 0,0 20 1,2-27-37,0 0-1,1-1 1,0 1 0,0-1 0,0 1 0,1-1 0,0 0 0,-1 1 0,2-1 0,-1 0-1,0 0 1,1 0 0,0 0 0,-1-1 0,2 1 0,4 4 0,3 2 13,1 0 1,1-1-1,21 13 1,-21-15-357,1 0 0,0-1 1,0 0-1,18 4 1,-22-8-1108,1 0 1,-1 0 0,19 0-1,-12-2-2684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19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10752,'0'20'6766,"0"4"-3387,0 91-2975,-1-44-340,3 66-22,0-64-365,4-1-1,17 77 1,-20-135-447,1 0 0,0 0 0,1-1 0,1 0 0,0 0 0,1 0 0,9 13 0,-4-6-3363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0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11 8960,'-3'-1'853,"0"-1"0,-1 1 1,1-1-1,-1 1 0,1 0 1,-1 0-1,0 1 0,1-1 0,-1 1 1,0-1-1,-4 2 0,6-1-793,0 0-1,0 1 0,0-1 0,0 1 0,1-1 0,-1 1 0,0 0 1,0 0-1,1 0 0,-1 0 0,1 0 0,-1 0 0,1 0 1,-1 1-1,1-1 0,-1 0 0,1 1 0,0-1 0,0 1 0,0 0 1,-1 1-1,-9 15 34,2 1 1,0 1 0,-11 34-1,-13 65 173,25-77-248,2 0 0,2 1 0,2-1 0,5 71 0,1-65-29,2-1 0,2 1 0,15 49 0,-12-61-463,2 0-1,1-1 1,2-1 0,27 43-1,-30-56-156,44 66-4951,-35-62 1716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0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21 9472,'0'-17'6258,"-1"17"-6163,1-1 1,0 1 0,0 0 0,-1 0 0,1-1-1,0 1 1,0 0 0,-1 0 0,1 0-1,0-1 1,-1 1 0,1 0 0,0 0 0,-1 0-1,1 0 1,0 0 0,-1 0 0,1 0-1,0 0 1,-1 0 0,1 0 0,0 0 0,-1 0-1,1 0 1,0 0 0,-1 0 0,1 0-1,0 0 1,-1 0 0,1 0 0,0 0 0,-1 1-1,1-1 1,-4 2 7,0 0 1,1 0-1,0 0 1,-1 0-1,1 0 0,0 1 1,0 0-1,0 0 1,1-1-1,-1 2 0,1-1 1,-4 5-1,-1 4-26,1 0-1,-7 16 0,6-8-82,2 0 0,0 1 0,2 0 0,0 0 0,0 29 0,3-44 10,-2 11-19,2 0 0,0 1-1,1-1 1,1 0 0,0 1-1,2-1 1,8 28 0,-10-40 13,-1-1-1,1 0 1,0 0 0,0 0 0,0 0 0,1 0 0,-1 0 0,1-1 0,0 1-1,0-1 1,1 1 0,-1-1 0,0 0 0,1-1 0,0 1 0,0-1-1,0 1 1,0-1 0,5 2 0,-3-3 10,0 0 0,1 0-1,-1-1 1,0 0 0,1 0 0,-1 0 0,0-1-1,9-1 1,-2-1-1,1-1 0,21-9 0,-14 4 63,0-2 1,-1 0-1,-1-1 1,33-27-1,-38 27 180,-1 0 0,-1-1 0,1-1 0,-2 0-1,0 0 1,13-24 0,-21 32-151,0 0-1,-1-1 1,1 1-1,-1-1 1,2-9-1,-4 12-70,1 0-1,-1 0 1,0 0 0,0 1-1,0-1 1,0 0 0,-1 0-1,1 0 1,-1 1-1,0-1 1,-2-5 0,0 4-33,0-1 1,-1 1 0,0-1-1,0 1 1,-1 0-1,1 0 1,-1 1 0,0-1-1,0 1 1,0 0 0,-7-3-1,-13-7-422,-33-15-1,35 18 8,-57-22-1989,32 14-3555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1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9216,'12'22'3911,"-4"7"-2409,6 24 601,23 64 0,9 30-1440,-36-101-391,7 76 0,-15-103-287,3 41-87,-2 81 0,-7-86-495,-2 57-5200,6-94 1904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1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26 9600,'-27'0'11541,"40"-1"-11189,42-9 392,-33 6-478,-1 0-1,39-1 1,-32 5-97,-14-1 167,1 1-1,-1 0 0,0 1 0,22 4 0,-35-4-309,0-1 0,0 0-1,0 0 1,0 1 0,-1-1 0,1 0-1,0 1 1,0-1 0,0 1 0,-1-1-1,1 1 1,0-1 0,0 1 0,-1 0-1,1-1 1,-1 1 0,1 0 0,-1-1-1,1 1 1,-1 0 0,1 0-1,-1-1 1,1 1 0,-1 0 0,0 0-1,0 0 1,1 0 0,-1 0 0,0 0-1,0-1 1,0 1 0,0 0 0,0 0-1,0 0 1,0 0 0,0 0 0,0 0-1,-1 0 1,1 0 0,0-1-1,-1 1 1,1 0 0,0 0 0,-1 0-1,0 1 1,-4 5 18,1 0 0,-1-1 0,0 1 0,-1-1-1,0 0 1,-11 9 0,8-7-100,-1 1 0,-10 14 0,14-15-4,4-6-21,0 0 0,0 0-1,1 0 1,-1 1 0,1-1 0,0 1 0,-1-1-1,0 4 1,2-4 52,0-1 0,0 0 0,0 1 0,0-1 0,0 1 0,0-1 0,1 1 0,-1-1 0,0 0 0,1 1 0,-1-1 0,1 0 0,0 1 0,-1-1 0,1 0 0,0 0 0,0 1 0,0-1 0,0 0 0,0 0 0,1 1 0,6 5 0,0 0 1,1 0-1,0-1 0,1 0 1,-1-1-1,13 6 1,28 16 30,-44-23 8,0 0 0,-1 0 0,1 1 0,-1 0 0,0 0 1,0 0-1,-1 1 0,0-1 0,0 1 0,6 11 0,-9-14 5,0 0 0,0-1-1,0 1 1,0 0 0,-1 0 0,1 0 0,-1 0 0,0 0 0,0 0 0,0 0 0,0 0 0,0 0 0,-1 0-1,1 0 1,-1-1 0,0 1 0,0 0 0,0 0 0,0 0 0,0-1 0,-1 1 0,1-1 0,-1 1 0,0-1 0,0 0-1,0 1 1,-3 2 0,0 0-44,-1 0 0,0 0 0,-1-1 0,1 0 0,-10 5 1,-3 1-417,-32 17-1858,9-6-4605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2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 11136,'-3'-2'7221,"3"2"-7137,0 0 1,2 2 508,-2-2-508,0 0 0,0 0-1,0 0 1,1 0 0,-1 0-1,0 0 1,0 1 0,1-1 0,-1 0-1,0 0 1,0 0 0,1 0 0,-1 0-1,0 0 1,0 0 0,1 0-1,-1 0 1,0 0 0,0 0 0,1 0-1,-1 0 1,0 0 0,0 0 0,1 0-1,-1-1 1,140 1-828,-48 0-5554,-69 0 2159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3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0 8704,'-11'0'10367,"10"5"-9748,-25 235 520,17-126-843,0-9-43,-8 73 43,14-151-1526,0 45-1,3-67 433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2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0 119 9600,'0'0'3120,"1"-3"-1739,0 1-1479,-1 0 454,0 1 1,1-1-1,0 0 1,-1 1-1,1-1 0,0 1 1,0-1-1,0 1 0,0-1 1,0 1-1,0-1 1,0 1-1,0 0 0,3-2 1,6-5 80,-4 3-367,0 0 1,0 0 0,0 1 0,0 0 0,1 0 0,0 1-1,0 0 1,0 0 0,0 1 0,13-4 0,3 2-527,43-2 0,-38 5-1291,0-1 1,-1-2-1,34-7 0,-22 2-2151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58 9344,'-13'10'12127,"23"-13"-10809,33-15-934,59-5 70,-76 18-375,75-12 264,-91 16-199,1 1 1,-1 0-1,1 0 1,-1 1-1,0 0 1,1 1-1,13 4 1,-21-5-68,-1 0 1,1 0 0,0 1 0,0-1 0,0 1 0,-1 0 0,1-1 0,-1 1 0,1 0-1,-1 1 1,0-1 0,0 0 0,0 1 0,0-1 0,0 1 0,2 3 0,-2-1-1,-1-1 0,1 1 0,-1-1 0,0 1 0,0 0 0,0 0-1,-1-1 1,0 1 0,0 9 0,-2 2 35,-1 1-1,-1-1 1,0 0-1,-1 0 1,-8 18-1,-2-1-14,-10 24-66,23-50-123,-1 0 1,1 0-1,1 0 1,-1 0-1,0 14 1,3-18 54,-1-1-1,1 1 1,-1 0 0,1 0 0,0 0-1,0-1 1,0 1 0,1 0 0,-1-1-1,0 1 1,1-1 0,0 1 0,0-1-1,2 2 1,5 6-145,19 15 0,-16-14 65,22 18-86,-10-10 87,24 27 1,-42-39 122,0 0 1,0 1-1,-1 0 0,0 0 1,0 0-1,-1 0 0,0 1 1,4 9-1,-6-11 33,-1 0 0,1-1 0,-1 1-1,0 0 1,-1 0 0,0 0 0,0 0 0,0 0 0,-1 0 0,0-1 0,0 1-1,0 0 1,-1 0 0,0-1 0,-1 1 0,0-1 0,0 0 0,0 1 0,0-1 0,-1-1-1,0 1 1,-6 5 0,2 0-18,-2-1 1,1-1-1,-1 0 0,-1 0 1,0-1-1,0-1 0,0 1 0,-1-2 1,-20 9-1,15-9-650,0 0 1,0-1-1,-1-1 0,1-1 1,-1 0-1,-33 0 1,50-3 450,-1 0 0,1 0 0,0 0 0,0 0 0,0 0 0,0-1 0,-1 1 0,1 0 0,0-1 0,0 1 0,-1-1 0,1 0 68,1 1 1,0-1-1,-1 1 1,1 0-1,0-1 1,0 1-1,-1-1 1,1 1-1,0-1 1,0 1-1,0-1 1,0 1-1,0-1 0,0 1 1,0-1-1,0 0 1,0 1-1,0-1 1,0 1-1,0-1 1,0 1-1,0-1 1,0 1-1,1-1 1,-1 1-1,0-1 1,0 1-1,0 0 1,1-1-1,-1 1 1,0-1-1,1 1 1,0-1-1,12-17-2493,3 0-1659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5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11 10880,'-13'-10'9902,"12"10"-9719,-1 1-20,0 0-1,-1 0 1,1 1 0,0-1-1,1 0 1,-1 1-1,-3 2 1,-2 6-30,-1 1-1,1 0 1,1 0 0,0 0-1,0 1 1,-7 23 0,3-2 53,-5 41 0,7-28-151,0 51 1,7-90-37,-2 41-3,2 1 0,2-1 0,11 71 0,-7-89-2,1 1 0,2-1 0,2-1 1,0 1-1,2-2 0,1 1 0,1-2 0,2 0 1,0 0-1,2-2 0,39 44 0,-34-45-759,2 0 0,0-2 0,1-1 1,1-1-1,1-1 0,56 27 0,-81-44 275,1-1 1,-1 0-1,1 1 1,-1-1-1,1-1 1,-1 1 0,1 0-1,4-1 1,8 0-3543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6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9600,'-5'1'9629,"4"7"-7315,3 14-2263,18 119 882,-4 54-991,-16-193 51,32 267-4178,-31-261 3490,1-1 0,0 1 1,0-1-1,1 1 1,0-1-1,0 0 0,6 9 1,-3-6-3034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6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8576,'0'0'2816,"3"5"-1606,16 24 549,-6-9 15,21 26 0,-21-33-1161,26 21 1,8 7 15,-3 4 141,46 58 1,-77-84-676,0 1-1,-1 0 1,10 24 0,19 65 69,-39-104-158,3 11-23,48 142 205,-38-106-884,9 59 0,-15-31-2985,-8-26-2750,-1-36 2821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6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10112,'5'0'8852,"-5"9"-5867,-3 18-3829,2-20 1712,-1 28-459,2 44 1,1-29-413,0-43 25,-1-1 0,1 0 0,0 0 1,0-1-1,1 1 0,0 0 1,0 0-1,0-1 0,0 1 0,1-1 1,0 0-1,0 1 0,1-1 0,0-1 1,4 6-1,-5-7-188,1 0 0,-1 0 0,0 0 0,1-1 1,0 1-1,0-1 0,-1 0 0,1 0 0,6 2 0,-6-3-369,-1-1 0,1 1-1,-1 0 1,1-1 0,-1 0-1,1 0 1,0 0 0,-1 0 0,1-1-1,-1 1 1,1-1 0,4-1 0,4-2-3689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7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9344,'0'7'11999,"0"48"-11817,0 323-4044,-1-363 2920,2 0 0,-1 0 0,2 0 0,0 0-1,5 15 1,-2-15-2492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7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47 9472,'-5'6'7061,"12"-6"-4624,22-2-1957,1-2 1,55-14-1,-39 8-1100,12-4-4446,-41 10 837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8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8064,'-1'0'10135,"1"0"-10063,1 0-40,1 1-1,-1 0 1,1-1-1,-1 1 0,0 0 1,1 0-1,-1 0 0,0 0 1,0 0-1,0 0 1,1 0-1,0 3 0,8 4-81,-8-7-284,-1-1 0,1 0 1,0 1-1,0-1 0,0 0 1,0 0-1,0 0 0,3-1 0,1 1-1419,5 0-2295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29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 8448,'-11'-14'11551,"10"86"-11238,0-24 67,8 93-1,-5-132-332,-1-1-1,1 1 0,1 0 0,0-1 0,0 1 0,0-1 0,1 0 1,1 0-1,-1 0 0,1 0 0,8 8 0,-8-10 12,1 0-1,0-1 1,1 0-1,-1 0 1,1-1-1,0 1 1,0-1-1,0-1 1,1 1-1,-1-1 1,1-1-1,13 4 1,7-1-101,-1-1 1,36 0 0,16-3-4252,-74-1 3824,22-4-4052,-17 3 650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3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9216,'6'-5'6168,"-6"5"-6028,12 4 170,-9-3 240,4 3-244,1-1 0,-1 1 1,0 0-1,0 1 1,0-1-1,-1 1 0,1 1 1,8 9-1,41 55 126,-39-47-192,11 14-84,1-1 0,2-1 0,62 54 0,-36-48-130,77 43 1,-98-63 48,34 27-1,-43-32-256,-26-15 80,-1-1 0,1 1 0,0-1 0,0 1 0,-1-1-1,1 0 1,0 1 0,0-1 0,0 0 0,0 0 0,-1 0 0,1 0 0,0 0 0,0 0-1,0 0 1,0 0 0,0 0 0,-1 0 0,1 0 0,0 0 0,0 0 0,0-1 0,-1 1-1,1 0 1,0-1 0,0 1 0,-1-1 0,1 1 0,0-1 0,0 1 0,-1-1 0,2-1-1,0-1-356,-1-1-1,1 0 0,-1 0 0,0 0 0,0 0 0,0-5 0,2-6-662,6-31-2632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0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8960,'-22'-29'10901,"37"218"-10233,15 5-807,-22-149 132,-6-32-52,19 92 222,-16-84-574,1-1 0,1 0-1,10 21 1,5 12-4613,-17-42 1094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0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3 8960,'-5'-2'6988,"-7"5"-4641,-9 7-1373,18-7-876,-1-1 0,1 1 1,0 0-1,0 0 0,1 0 1,-1 0-1,0 1 0,1-1 1,0 1-1,0-1 0,0 1 1,-2 7-1,0-1 60,2 1-1,-1 0 1,0 15 0,-1 12-21,1 1 0,5 57 0,-1-84-139,13 166 57,-10-156-78,0 0-1,1-1 0,2 1 1,0-1-1,1-1 0,14 25 1,-9-22-219,2-2 1,0 1 0,33 33-1,-38-45-189,1 1 1,0-2-1,1 1 0,0-2 0,0 0 0,1 0 1,0-1-1,18 7 0,3-7-1835,-5-3-1830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1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25 8192,'-22'-25'11189,"31"160"-8218,-7-114-2780,3 38-208,2 21-803,25 118-1,-28-182-722,13 31 0,-1-16-2458,-13-27 2499,0 0 0,0 0 0,0-1 0,5 5 0,4 2-2418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9216,'1'-14'5305,"16"20"-1157,-5-1-4183,10 3 638,0 2 0,36 21 0,-46-23-494,-1 0 0,0 1 0,0 0-1,-1 1 1,0 0 0,13 19 0,6 16 32,46 96 0,18 87-154,-48-71-5243,-39-134 2899,-1-3-1680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2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39 9600,'-2'0'710,"-1"0"0,0 1 0,-16 4 7373,22-7-7710,5-3-150,1 1 0,0 0 0,0 0-1,0 1 1,0 0 0,13-2 0,59-7 532,-80 11-762,7 0 253,0 1 0,1-1 0,-1 1 0,14 2 1,-20-2-182,0 0 0,-1 1 1,1-1-1,0 1 1,-1-1-1,1 1 0,0 0 1,-1 0-1,1-1 0,-1 1 1,1 0-1,-1 0 1,0 1-1,1-1 0,-1 0 1,0 0-1,0 1 0,0-1 1,0 0-1,0 1 1,0-1-1,0 1 0,-1 0 1,1-1-1,0 1 0,-1-1 1,1 1-1,-1 3 1,1 5-28,-1 0 0,-1 0 1,0 0-1,-1 0 0,0 0 1,-5 17-1,-1 6-141,3-11 30,2-8-162,0 1-1,-2 28 0,5-38 184,0-1 0,0 1 0,1 0 0,0-1 0,0 1-1,0 0 1,0-1 0,1 1 0,0-1 0,0 0 0,0 0 0,0 0 0,4 6 0,18 21 30,-11-16 44,0 2 1,-1-1-1,-1 2 1,17 35-1,-27-50 2,0 0-1,0 0 1,-1 0 0,1 0-1,0 0 1,-1 0-1,0 0 1,0-1-1,0 1 1,0 0-1,0 0 1,-1 0 0,1 0-1,-2 4 1,1-3-198,-1-1-1,0 1 1,0-1 0,0 1 0,-1-1 0,1 0-1,-1 0 1,1 0 0,-1-1 0,-4 5 0,3-4-553,-8 8-1763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2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39 8704,'-21'5'10303,"34"-6"-7951,127-23-557,5 7-3878,-91 16-1765,-2 6-3743,-30-1 3751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3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18 9728,'-16'34'4384,"16"-28"-2080,6-6-1153,-1 0 97,6 0-416,5 0-96,4-6-416,-4 1-288,5 1-32,-5-1-160,6 0 32,-6 1-1056,0-1-416,0-1-1311,6-3-545,-1 0-576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4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6 10112,'-22'13'12266,"35"-13"-9674,291 0 264,-100 0-7285,-200-1 2459,1 1 1,0-1-1,-1 0 1,11-4-1970,0 0-1081,2 0 796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4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22 8192,'-11'-22'18377,"9"30"-18246,1 0 0,0 0 0,0 10 0,1 150-211,11 185-43,9-122-214,-3-76-2675,-13-62-3208,-4-82 4509,0 4-2891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6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34 7808,'-13'-7'2592,"13"7"-2546,0 0 0,-1 0 0,1-1 0,0 1 1,0 0-1,-1 0 0,1 0 0,0 0 0,0 0 0,-1 0 1,1 0-1,0 0 0,0 0 0,-1 0 0,1 0 0,0 0 1,0 0-1,-1 0 0,1 0 0,0 0 0,-1 0 0,1 0 1,0 0-1,0 0 0,-1 0 0,1 0 0,0 0 0,0 1 1,0-1-1,-1 0 0,1 0 0,0 0 0,0 0 0,0 1 1,-1-1-1,-5 3 2169,-12-4 900,12-1-1428,13-1 967,1 0-2509,4-2-15,1 2 0,-1-1 0,1 2-1,24-3 1,-34 5-122,33-2 326,43 3 1,-67 0-133,-1 0 1,1 1 0,-1 1 0,0-1-1,0 2 1,0 0 0,-1 0 0,14 7 0,-19-8-112,-1 1 1,1-1 0,-1 1 0,0-1 0,0 1 0,0 0 0,-1 1 0,1-1-1,-1 1 1,0-1 0,0 1 0,-1 0 0,1 0 0,-1 0 0,0 1-1,-1-1 1,2 8 0,1 7 64,-2 0-1,-1 0 1,-1 30 0,-1-20-64,1 84-263,1-112 155,-1 1-1,0-1 1,1 1 0,-1-1 0,1 0-1,0 1 1,0-1 0,0 0 0,0 1-1,0-1 1,0 0 0,1 0 0,2 4-1,4 2 24,-1 0 0,10 6 0,1 2-19,103 91-110,-115-101 148,0 0 1,0 0-1,-1 0 1,0 0-1,0 1 1,0 0 0,-1 0-1,0 0 1,-1 1-1,1 0 1,-1-1 0,-1 1-1,0 0 1,0 0-1,0 0 1,0 10 0,-2-8 51,0 0 0,0 1 0,-1-1 0,-1 0 0,0 0 0,0 0 0,-1 0 0,0 0 0,-1 0 0,0-1 0,-1 0 0,-6 11 0,6-13-73,-4 9 25,-1-1 0,-12 14-1,17-24-46,1-1 0,-1 0-1,1 1 1,-1-2-1,0 1 1,-1-1-1,1 0 1,0 0 0,-10 4-1,4-4-242,1 0 0,0-1-1,-18 3 1,25-5-25,0 1 0,-1-1 0,1 0 0,0 0 0,-1 0 1,1 0-1,0-1 0,0 0 0,-1 1 0,1-1 0,0 0 0,0 0 0,0-1 0,0 1 0,-5-3 0,7 2 29,0 1-1,0-1 1,-1 1-1,2-1 1,-1 1-1,0-1 1,0 1-1,0-1 1,1 0-1,-1 1 0,1-1 1,-1 0-1,1 0 1,0 1-1,-1-1 1,1 0-1,0 0 1,0 0-1,1-3 1,0-1-569,0 0 1,1 0-1,0 0 1,3-8-1,6-10-3281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4.0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62 8064,'-27'14'9786,"44"-24"-9349,0 1-209,-1 1 0,2 0 0,31-9 0,-32 13-149,8-3 285,46-5-1,-64 12-183,1-1 0,0 1 0,0 0 0,0 1-1,-1 0 1,1 0 0,0 1 0,-1 0 0,1 0 0,9 5-1,-14-5-81,1 0 0,0 1 0,-1 0 0,1-1-1,-1 1 1,0 0 0,0 1 0,0-1 0,-1 0-1,1 1 1,-1 0 0,0-1 0,0 1 0,0 0-1,0 0 1,-1 0 0,1 0 0,-1 1 0,0-1-1,0 6 1,2 9 87,-2 0 0,-1 0-1,-2 25 1,2-44-183,-7 73 384,-1 38-212,8-92-167,0 11-23,5 46 1,-4-67-9,1-1 0,0 0 0,0 0 0,0 0 0,1 0 0,0 0 0,1 0 0,0-1 0,0 0 0,8 11 0,-10-16 33,0 0 0,0 0 0,0 1 0,1-1 0,-1 0 0,0-1 0,1 1 0,0 0 0,-1-1 0,1 1-1,0-1 1,0 0 0,0 0 0,-1 0 0,1 0 0,0-1 0,0 1 0,0-1 0,1 0 0,-1 0 0,5 0 0,-1-1-15,0-1-1,0 0 1,0 0-1,0 0 1,0-1-1,-1 0 1,1 0-1,7-6 1,97-66-6352,-83 58 3228,8 2-1627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7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33 9088,'-1'-2'891,"0"-1"1,0 0 0,0 1 0,1-1-1,-1 0 1,1 0 0,-1 0-1,1 1 1,0-6 0,-11 9 1582,7 2-2303,-1 0-1,1 0 0,1 1 0,-1-1 0,0 1 0,1-1 0,0 1 1,0 0-1,0 1 0,-2 3 0,-4 8 213,-8 23 0,16-37-349,-4 11 28,1-1-1,0 1 0,1 0 0,0 1 1,-1 19-1,1-10-23,-1 13-39,1 1 0,3 0 0,0 0 1,3-1-1,1 1 0,16 66 0,-9-66-20,1 0 0,1 0-1,33 59 1,-6-23-219,77 107 0,-108-167-62,21 26-844,-27-36 902,-1 0 1,1-1-1,0 1 0,-1-1 1,1 0-1,0 0 0,0 0 1,1 0-1,-1 0 1,5 1-1,-7-3 80,0 1 1,0-1-1,0 0 1,0 1-1,0-1 0,0 0 1,0 0-1,0 0 0,0 0 1,1 0-1,-1 0 1,0 0-1,0-1 0,0 1 1,0 0-1,0 0 1,0-1-1,0 1 0,0-1 1,0 1-1,0-1 0,0 1 1,-1-1-1,3-1 1,8-7-4077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7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7552,'3'-2'10877,"0"1"-11307,-1 0 619,1 1 0,0-1-1,-1 0 1,1 1-1,-1-1 1,1 0-1,3-3 1,6-2 276,-10 6-413,7-4 234,1 2-1,-1-1 1,11-1 0,-17 4-215,0 0 1,0 0 0,0 0 0,0 0 0,0 0-1,0 1 1,0-1 0,-1 1 0,1 0 0,0 0-1,0 0 1,0 0 0,-1 1 0,4 1 0,-1 1 49,0 0 0,0 0 0,-1 1 0,0 0 0,0-1 0,0 2 0,-1-1 0,1 0 0,-1 1 0,-1-1 0,1 1 0,-1 0 0,3 9 0,0 6 165,0 0 1,2 31 0,-5-17-194,-2 0-1,-1 0 1,-11 63 0,3-23-240,7-64 112,1 0-1,1 1 0,0 0 0,3 19 1,-3-28 34,0-1 1,1 1 0,0-1 0,-1 0 0,1 1 0,0-1 0,0 0 0,0 0 0,0 0 0,1 0 0,-1 0-1,1 0 1,-1 0 0,1 0 0,-1 0 0,1-1 0,0 1 0,0-1 0,0 1 0,0-1 0,0 0 0,0 0-1,0 0 1,1 0 0,-1 0 0,0 0 0,1-1 0,4 2 0,18 0-772,1-2-1,-1 0 1,1-1 0,40-9 0,-46 6-2727,28-10 1,-31 9-662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8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9088,'-9'-4'9994,"68"60"-7945,-39-38-1649,0 1-1,24 31 1,-21-17-91,-1 1 1,26 56-1,-25-36 130,28 99 0,-50-149-426,18 61-262,-3 1 1,-3 0-1,-3 1 0,2 113 1,-12-152-385,0 67-4681,0-94 5109,1 5-2272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8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8192,'0'7'11795,"0"46"-9975,0-49-1736,2 100 1112,0-86-1164,0 0 0,1 1 0,9 27 0,-11-43-77,1 1-1,0-1 0,-1 1 1,1-1-1,1 1 1,-1-1-1,0 0 1,1 0-1,-1 0 0,1-1 1,0 1-1,0 0 1,5 2-1,-5-3-360,0-1 0,-1 1 1,1-1-1,0 0 0,0 0 0,0 0 0,5 1 1,-5-2-273,-1 0 0,1 0 1,-1 0-1,1 0 1,-1-1-1,1 1 0,-1 0 1,1-1-1,-1 0 1,3-1-1,6-1-3231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9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13 8448,'-5'-12'10655,"5"12"-10604,0 0 0,0-1 0,-1 1 0,1 0 0,0 0 0,0 0 0,0 0 0,-1 0 0,1 0 0,0 0 0,0 0 0,0 0 0,0 0 0,-1 0 0,1 0 0,0 0 0,0 0 0,0 0 0,-1 0 0,1 0 0,0 0 0,0 0 0,0 1 0,0-1 0,-1 0 0,1 0 0,0 0 0,0 0 0,0 0 0,0 0 0,0 0 0,0 1 0,-1-1 0,1 0 0,0 0 0,0 0 0,0 0 0,0 1 0,0-1-1,0 0 2,-5 6 76,4-5-121,1 0-1,-1 1 1,0-1 0,0 0 0,1 1-1,-1-1 1,1 1 0,-1-1 0,1 0-1,0 1 1,0-1 0,-1 1 0,1-1-1,0 1 1,0 0 0,0-1-1,1 1 1,-1 1 0,1 4-2,0 79-361,13 85 0,18-5-3492,-22-123 2228,-7-25-364,7 20-1,-5-24-1289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39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7552,'3'-4'9688,"5"2"-6384,15 2-4486,-14 0 2326,14 0-678,-1-1 0,29-6-1,-36 5-466,1 1 0,27 1 0,2 0-3479,-36-1 543,-1 1 0,0-1 0,11-4 0,-2 0-1175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0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9472,'-10'0'7466,"9"0"-7304,0 17 3031,1 0-3417,-2 9 418,-8 97 423,10-97-510,0 1-1,8 45 0,-7-66-103,1 1 0,0-1 1,0 0-1,1 0 0,0 0 0,0 0 0,0 0 0,1-1 0,0 1 0,0-1 0,0 0 0,1 0 0,-1-1 0,1 1 0,0-1 0,1 0 0,-1 0 0,1-1 0,6 4 1,-1-2-147,1 0 1,0 0-1,0-1 1,0 0-1,0-1 1,1-1-1,0 0 1,24 1-1,-27-3-700,0 0-1,0-1 1,-1 0 0,1 0 0,-1-1-1,1 0 1,14-6 0,-7-1-3109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0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15 9984,'-4'-14'8858,"4"14"-8784,0 0-1,0 1 1,0-1-1,0 1 1,0-1-1,0 0 0,0 1 1,-1-1-1,1 0 1,0 1-1,0-1 1,0 1-1,0-1 1,-1 0-1,1 1 1,0-1-1,0 0 1,-1 0-1,1 1 1,0-1-1,-1 1 1,-6 8 176,4 4-202,0-1-1,1 1 1,0 0 0,1 0 0,0-1 0,2 19-1,-1-5-13,31 457-1922,-11-352-1334,-13-93 1692,-6-33 931,0 0-1,0 0 1,0-1 0,1 1-1,0-1 1,0 1 0,3 4-1,1 5-2610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1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0 10368,'-24'0'6074,"23"0"-5989,0 0 0,1 0 0,-1 0 0,1 0-1,-1 1 1,0-1 0,1 0 0,-1 0 0,1 0 0,-1 1-1,1-1 1,-1 0 0,1 1 0,-1-1 0,1 1 0,-1-1-1,1 0 1,-1 1 0,0 0 0,-1 1 159,-2 1-98,0 1 0,0-1 0,0 0-1,1 1 1,-1 0 0,1 0 0,0 0-1,0 0 1,0 1 0,1-1 0,-1 1-1,-1 6 1,0 0-101,1 0-1,0 0 1,1 1-1,-1 12 1,-2 46-51,4-1 1,7 76 0,0-85 47,22 98 1,-20-119-58,2-1 0,2-1 0,1 1 0,2-2-1,21 38 1,-26-57-296,1 0-1,1-1 0,0-1 1,1 0-1,0 0 0,1-1 1,1-1-1,28 20 0,-41-32 107,0 0 0,0 0 0,0 0 0,0 0 0,0 0 0,0-1 0,0 1 0,0-1 0,0 1 0,1-1 0,-1 0 0,0 0 0,0 0 1,0 0-1,0 0 0,1-1 0,1 0 0,-2 1-15,15-1-3753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1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9472,'0'0'7269,"2"0"-6544,63-1 990,82 3-193,-137-1-1395,0 0-1,13 4 1,-19-4-83,-1-1 0,0 1 0,0 1 1,0-1-1,0 0 0,0 1 0,-1-1 1,1 1-1,0 0 0,-1 0 0,1 0 1,2 3-1,-1 1 59,-1 0 0,1 0 0,-1 1 0,0-1 0,-1 1 0,1-1-1,-1 1 1,-1 0 0,3 13 0,-2 6 28,0 32 0,-5-3-17,-12 76 0,1-32-220,11-48-62,3-46 153,0 1 0,1-1 0,-1 1 0,1-1 0,0 0 0,0 0 0,3 7 0,-3-11-29,0 1 0,1 0 0,-1-1 0,1 1-1,-1-1 1,1 0 0,-1 1 0,1-1 0,0 0 0,0 0-1,-1 0 1,1 0 0,0 0 0,0-1 0,0 1 0,0 0-1,0-1 1,0 0 0,3 1 0,6 0-475,0 0-1,12 0 1,-20-1 400,6 0-797,-1-1 0,1 0 0,-1 0 0,1-1 0,-1 0 0,0 0 0,1-1-1,8-5 1,5-1-2838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7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1 166 8704,'3'-27'8471,"-2"22"-8401,0 1 0,1 0 0,-1 0 0,1-1 0,0 1 0,0 1 0,1-1 0,-1 0 0,1 0 0,0 1 0,5-6 0,2 0-7,1 0-1,0 1 0,0 0 0,0 1 1,1 0-1,0 1 0,1 0 0,-1 1 0,1 0 1,0 1-1,0 1 0,0 0 0,1 1 1,-1 0-1,1 1 0,0 0 0,-1 1 0,1 1 1,-1 0-1,18 4 0,-25-3 51,0 0-1,1 0 1,-1 1 0,0 0-1,0 0 1,-1 0 0,1 1-1,-1 0 1,0 0-1,0 0 1,0 1 0,0-1-1,-1 1 1,1 0 0,-2 1-1,1-1 1,0 1 0,-1 0-1,0-1 1,0 2-1,-1-1 1,0 0 0,0 0-1,1 8 1,4 19 162,-2 0 1,0 56-1,-12 69 83,2-114-198,-20 76 0,-24 39 135,24-79-323,23-75-4,1-1 1,0 1-1,0-1 1,1 1-1,-1 0 1,1 6-1,0-9 25,0-1 0,1 1 0,-1 0 0,0 0 1,1 0-1,-1 0 0,1-1 0,0 1 0,0 0 0,-1-1 0,1 1 0,0-1 0,0 1 0,1-1 0,-1 1 0,0-1 0,0 1 1,3 1-1,3 1 5,0 0 1,0 0 0,0-1 0,1 0-1,-1 0 1,13 2 0,48 7 74,-37-9-79,0-1 1,51-4 0,-66 0-375,25-6 0,-7 1-530,7-4-1756,-30 8 623,1 0 0,21-3 1,-8 6-2075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4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1 176 8960,'19'-1'9896,"-5"0"-9357,0-1 1,24-5-1,-19 0-435,-1-1 0,1 0 0,-1-1 0,-1-1 0,24-18 0,-15 11-119,22-16-1513,-21 6-2614,-26 26 3659,0 0 0,0 0 0,0 0 0,0 0 1,0 0-1,0 0 0,1 0 0,-1 0 0,0 0 0,1 0 0,-1 1 1,2-2-1,8-3-2925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1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9984,'18'26'5385,"-13"-18"-4621,-1-1 1,2 0-1,7 8 0,-5-7-391,-2-2-143,0 0-1,0 0 0,5 9 1,13 24 122,33 71 0,-27-43-352,-3 2 0,-3 0 0,19 96 0,-29-104-486,-7-32-1042,-1 0 0,-2 1 0,1 31 1,-5-46-2409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2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42 9728,'-1'0'373,"-25"9"10667,28-10-10758,7-5-119,-1 1 0,1 0-1,1 1 1,-1-1 0,1 2-1,-1 0 1,18-4 0,2-1-19,-26 7-36,0 0 1,1 1-1,-1-1 1,1 1-1,-1-1 1,1 1 0,-1 0-1,1 0 1,-1 1-1,1-1 1,-1 1-1,1-1 1,4 3 0,-6-2-39,0 0 0,-1-1 0,1 2 0,-1-1 0,1 0 0,-1 0 0,1 0 1,-1 1-1,0-1 0,1 1 0,-1-1 0,0 1 0,0-1 0,0 1 0,0 0 1,0-1-1,-1 1 0,1 0 0,0 0 0,-1 0 0,0-1 0,1 1 0,-1 0 1,0 0-1,0 0 0,0 3 0,-1 12 12,-1 0 1,-1-1-1,-1 1 0,0-1 1,-7 18-1,-5 21-128,13-45-7,1-2-59,0-1 1,1 1-1,-1 0 0,1 8 0,1-13 77,0 0 1,1 0 0,-1-1-1,1 1 1,-1 0-1,1 0 1,0-1 0,0 1-1,0-1 1,0 1-1,1-1 1,-1 1-1,1-1 1,-1 0 0,4 4-1,7 5-167,0 0 1,15 10-1,-16-13 164,0 0 0,-1 1 0,0 0 0,14 17 1,-19-19 105,0 0 1,0 0-1,5 13 1,-8-18-46,-1 1 1,0 0-1,-1 0 0,1 0 1,0 0-1,-1 0 0,0 0 0,1 0 1,-1-1-1,0 1 0,-1 0 1,1 0-1,-1 0 0,-1 5 1,0-1-119,-1 0 1,0-1-1,-1 0 1,0 1-1,0-1 1,0-1-1,-1 1 1,0-1-1,0 1 1,0-2-1,-6 6 1,3-4-753,0-1 0,0 1 0,0-1 0,0-1 0,-1 0 0,1 0 0,-1-1 0,-11 3-1,14-5-1855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3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52 9472,'-5'0'8703,"16"0"-7871,-6 0-32,16-5-448,1 1-64,5-1-64,0 0-96,5-4-96,0 5-512,-7-1-160,-3-1-1152,-1 3-447,-4-3-2657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3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39 9344,'-17'32'4288,"23"-27"-2080,-1-5-1249,1 0 65,10-5-416,0 1-192,5-6-256,6 1-128,-7 0 0,1-2-544,1 7-128,-6-1-895,6-4-289,-6 0-2624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4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31 7168,'0'0'198,"-1"-1"0,0 1-1,1 0 1,-1-1 0,1 1 0,-1 0 0,0-1 0,1 1 0,-1 0 0,1 0 0,-1 0-1,0 0 1,1-1 0,-1 1 0,0 0 0,1 0 0,-1 0 0,0 0 0,1 1 0,-1-1-1,0 0 1,-1 0 0,-17 9 2591,17-8-2390,-1 0-1,1 1 0,-1-1 1,1 0-1,-1-1 1,0 1-1,-3-1 2290,11-2-2257,16-6-309,9-1 344,1 1 0,54-6 1,-75 13-362,0 0 0,0 1 0,0 0 0,-1 1 0,1 0 0,0 1 0,-1 0 0,1 0 0,-1 1 0,1 0 0,-1 1 0,0 0 0,12 7 0,-15-7 25,-1 1 0,0-1-1,0 1 1,0 0 0,0 0-1,-1 1 1,0-1 0,0 1 0,0 0-1,-1 0 1,0 0 0,0 1-1,-1-1 1,0 1 0,0 0-1,2 11 1,0 8 42,-2 0-1,-1 0 0,-2 29 1,0-11-108,-5 26-1120,7-67 1002,-1-1-1,1 1 1,-1-1 0,1 1-1,0-1 1,0 0 0,0 1 0,0-1-1,0 0 1,1 0 0,-1 0-1,1 0 1,-1 0 0,4 3-1,31 28-590,-16-16 516,1-1 98,-16-12 33,0 0 1,0 0-1,0 0 1,6 9-1,-10-12 13,0 1-1,0-1 1,0 1-1,0-1 0,-1 1 1,1-1-1,0 1 1,-1 0-1,1-1 0,-1 1 1,0 0-1,0 0 1,1-1-1,-1 1 0,0 0 1,-1 0-1,1-1 1,0 1-1,0 0 0,-1 0 1,0 1-1,-3 9 29,-1 0-1,0-1 0,0 0 1,-1 0-1,-14 18 0,15-23-162,0 0 0,-1 0 0,1-1 0,-1 0 0,0 0 0,0 0 0,0-1 0,-1 0 0,0 0 0,-11 4 0,7-4-612,0 0 1,-1-1-1,1-1 1,-1 0-1,-21 1 0,32-3 656,1 0-1,0 1 0,-1-1 1,1 0-1,0 0 0,-1 0 1,1 0-1,-1 0 0,1 0 1,0 0-1,-1 0 0,1 0 1,0 0-1,-1 0 0,1-1 1,0 1-1,-1 0 0,1 0 1,0 0-1,-1 0 0,1-1 1,0 1-1,-1 0 0,1 0 1,0 0-1,-1-1 0,1 1 1,0 0-1,0-1 0,0 1 1,-1 0-1,1-1 0,0 1 1,0 0-1,0-1 0,0 1 1,-1 0-1,1-1 0,0 1 1,0 0-1,0-1 0,0 1 1,0 0-1,0-1 0,0 1 1,0-1-1,0 1 0,0 0 1,0-1-1,11-17-3577,0 3 294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5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7680,'-6'0'10589,"-6"6"-8256,-13 6-2040,18-6-158,0-1 0,0 1-1,1 0 1,0 0 0,0 1-1,1-1 1,0 2 0,0-1-1,0 0 1,1 1 0,-6 14-1,5-10-116,0 1-1,1 0 1,0 1-1,2-1 0,-3 20 1,2-14-21,-2 12-14,1 0 0,2 1-1,1-1 1,5 56 0,3-44 17,2-1 0,25 74 0,-32-111 1,77 192 9,12-12-258,-24-50-3819,-46-97-252,-14-28 239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7296,'0'-81'7306,"0"40"-559,1 102-5649,9 93-639,16 46-470,-3-58-1391,-21-126-477,0 0 1,-1 29-1,-1-36 614,0 6-2991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8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90 8448,'6'-10'2616,"12"-19"0,-18 29-2451,0-1 0,1 1 1,-1-1-1,0 1 1,0-1-1,1 1 0,-1-1 1,0 0-1,0 1 0,0-1 1,0 1-1,0-1 1,0 1-1,0-1 0,0 1 1,0-1-1,0 1 1,0-1-1,0 0 0,0 1 1,0-1-1,0 1 0,-1-1 1,1 1-1,0-1 1,0 1-1,-1-1 0,1 1 1,-1-1-1,-10-12 1455,9 11-1226,0 0-271,1 1 1,0-1-1,-1 1 0,1-1 0,-1 1 0,1 0 0,-1 0 0,1 0 0,-1 0 0,0 0 0,0 0 0,1 0 0,-1 0 0,0 1 0,0-1 1,0 1-1,0-1 0,0 1 0,0 0 0,0 0 0,0 0 0,0 0 0,0 0 0,0 0 0,-2 1 0,-1 1-103,1 0 0,0 0-1,-1 0 1,1 1-1,0-1 1,1 1 0,-1 0-1,0 0 1,1 1 0,-1-1-1,1 1 1,0-1 0,0 1-1,-3 7 1,-2 4-31,1-1 0,-9 30 0,0 7-45,3 1 1,-11 83 0,22-123 48,0 0 0,1 0-1,1 0 1,0 0 0,0 0 0,1 0-1,1-1 1,0 1 0,1 0 0,6 18-1,-3-17-3,1 0 0,1 0 0,0 0 0,0-1 0,1 0 0,1-1 0,0 0 0,0-1 0,1 1 0,21 13 0,-20-16 13,-1-1 0,1 0 0,0-1 0,1 0 0,-1-1 1,1 0-1,0-1 0,0-1 0,1 0 0,-1-1 0,26 2 0,-32-4 103,0-1 0,0 0-1,0 0 1,0 0-1,7-3 1,-11 3 12,1 0 1,-1 0-1,0-1 1,0 1-1,0-1 1,0 0-1,0 0 1,0 0-1,-1 0 1,1 0-1,3-5 1,-5 7-108,-1-1 0,0 1 0,0 0 0,0 0 0,1 0-1,-1-1 1,0 1 0,0 0 0,0 0 0,0-1 0,0 1 0,0 0 0,0 0 0,0-1 0,0 1 0,1 0 0,-1 0 0,0-1 0,0 1 0,0 0 0,0-1 0,-1 1 0,1 0 0,0 0 0,0-1 0,0 1 0,0 0 0,0 0 0,0-1 0,0 1 0,0 0 0,0 0 0,-1 0 0,1-1 0,0 1 0,0 0 0,0 0 0,-1 0 0,1-1 0,0 1 0,0 0 0,0 0 0,-1 0 0,1 0 0,0 0 0,0-1 0,-1 1 0,1 0 0,0 0 0,0 0 0,-1 0 0,-13-2-70,13 2 75,-24-2-759,-1 2-1,1 0 1,0 2 0,0 1-1,0 1 1,-41 12 0,62-15 230,-1 0 1,1 1-1,0-1 0,0 1 1,1 0-1,-1 0 1,0 0-1,1 1 0,-6 4 1,9-7 465,0 0 0,-1 0-49,23 5-8291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48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9984,'-13'4'5058,"13"-4"-4993,0 1 1,0-1-1,0 0 1,0 0-1,0 0 1,0 0-1,0 0 1,0 1 0,0 0 523,1-1-523,13 15 1584,-6-8-1118,16 16 533,-17-17-933,0 1 1,0 0-1,7 10 0,-5-5-15,0 0-1,-1 0 0,-1 1 0,8 18 1,3 17 116,-2 1-1,13 74 1,-23-74 7,-1 0 0,-4 68-1,-1-70-195,-11 84 63,0-4-5291,11-124 4737,0-2 277,0-1 1,0 1-1,0 0 1,0-1-1,0 1 1,0 0-1,0 0 1,0-1-1,0 1 0,0 0 1,1-1-1,-1 1 1,0 0-1,0-1 1,1 1-1,-1-1 1,0 1-1,1-1 0,-1 1 1,1 0-1,-1-1 1,1 1-1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0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6656,'0'0'10405,"2"0"-10181,23 0 118,-9-1-219,-1 1 0,0 0 1,1 2-1,-1 0 1,20 5-1,2 3 23,-23-7-49,0 1 0,-1 0 1,1 1-1,-1 0 0,0 2 1,20 11-1,18 20-1356,-50-36 550,0 0 0,0 0 0,0 0 0,0 0 0,0 0 0,-1 0 0,1 0 0,-1 1 0,1-1 0,-1 0 0,0 3-1,1 4-3063,0 1 232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4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0 170 9216,'3'0'8720,"5"-5"-5570,11-12-3980,-12 10 1581,11-5-978,0 0 0,0 0-1,1 2 1,1 1 0,22-9-1,4-1-1693,51-21-3892,-66 31 2288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1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9728,'20'0'9299,"20"0"-4010,-19 0-5438,1-1 1,37-7 0,-16-1 289,-16 4-566,29-10 0,-33 10-1267,-19 4 682,0 0 0,1 0 0,-1 0 0,0 0 0,1-1 0,5-3 0,1-1-3310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2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5 8064,'-5'-4'13263,"7"9"-13127,0 1-1,-1-1 0,0 1 1,0 0-1,-1 0 1,0-1-1,1 1 0,-2 0 1,0 7-1,0 6 26,0 1-156,-1-1 0,-6 26 0,5-33-14,1 0 0,0 0 0,0 1 1,2-1-1,-1 0 0,2 1 0,-1-1 1,4 15-1,-3-24 3,0 0-1,0 1 1,1-1-1,-1 0 1,1 0 0,0 0-1,0 0 1,0 0 0,0 0-1,1 0 1,-1-1-1,1 1 1,0-1 0,-1 0-1,1 0 1,0 0-1,0 0 1,1 0 0,4 2-1,6 1 28,1-1-1,-1 0 0,23 3 1,-9-1-23,11-1-306,-30-4-709,-1 0 0,0 1 0,1-1 0,-1 1 0,9 4-1,-15-5 205,0 0 0,0 0 0,1-1-1,-1 1 1,0-1 0,0 1-1,5-1 1,3 0-2824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2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11264,'-4'0'8336,"3"10"-5815,0 19-4080,1-19 2287,0 60-810,2 146 197,17 1-1172,-11-148-110,4 23-1905,-9-79 1111,0-1 0,9 21 0,-6-14-1591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3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3 10240,'-2'0'350,"0"-1"1,-1 1-1,1-1 1,0 1-1,0 0 1,0-1-1,0 1 1,0 1-1,0-1 1,0 0-1,-1 0 1,1 1-1,0-1 1,0 1 0,0 0-1,0-1 1,0 1-1,0 0 1,1 0-1,-1 0 1,0 1-1,-2 1 1,0 0-126,1 1-1,-1 0 1,1 0 0,-1 0 0,1 1-1,0-1 1,1 1 0,-4 8 0,-2 5-122,1 1 1,0-1-1,2 2 1,-6 32-1,1 118 4,9-103-145,14 106 1,-7-137 2,2 0 1,2 0-1,23 57 0,-24-73-383,1 0-1,1-1 0,1 0 1,1-1-1,1 0 0,0-1 1,19 17-1,-27-28-283,0-1-1,0 0 1,1 0-1,0-1 1,0 0-1,13 6 1,8 1-3255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4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6 10752,'-12'-5'10132,"-3"12"-9481,4 1-655,-1 0-1,-11 12 0,20-17 1,-1 1-1,1 0 1,0-1-1,0 1 1,0 0 0,0 1-1,1-1 1,0 0-1,-4 9 1,6-11-34,-1 0 0,1 0 1,-1 0-1,1 0 0,0 0 1,0 0-1,0 0 0,0 0 1,0-1-1,1 1 0,-1 0 0,0 0 1,1 0-1,-1 0 0,1 0 1,0 0-1,0-1 0,0 1 1,0 0-1,0-1 0,0 1 1,0 0-1,0-1 0,1 1 1,-1-1-1,0 0 0,1 0 1,-1 1-1,4 1 0,4 1 16,-1 1-1,1-2 1,1 1-1,17 4 1,-6-2 59,-11-3-77,0 1 0,0 0 0,0 0 0,-1 1 0,0 1 0,0-1 0,0 1 0,-1 1 0,1-1 0,-2 2 0,1-1 0,-1 1 0,12 17 0,-10-11 176,-1 0 0,0 1 0,-1 1-1,-1-1 1,0 1 0,-1 0 0,-1 0-1,-1 1 1,0-1 0,-1 1-1,-1-1 1,0 1 0,-1 0 0,-1 0-1,-1-1 1,0 1 0,-1-1 0,-1 1-1,-6 16 1,7-26-29,0 0 0,-1 0-1,1 0 1,-2-1 0,-8 12 0,12-16-103,0 0 1,-1-1-1,1 1 1,0-1-1,-1 0 1,1 1-1,-1-1 1,0 0 0,1 0-1,-1 0 1,0 0-1,0 0 1,1 0-1,-1-1 1,0 1-1,0-1 1,0 1-1,0-1 1,0 1 0,0-1-1,0 0 1,0 0-1,0 0 1,0 0-1,0-1 1,0 1-1,-3-1 1,3 0-14,1 0-1,0 1 1,0-1 0,0 0 0,0 0-1,0 1 1,0-1 0,0 0-1,1 0 1,-1 0 0,0 0 0,0 0-1,1 0 1,-1-1 0,1 1-1,-1 0 1,1 0 0,-1 0 0,1 0-1,0-1 1,-1 1 0,1-2-1,0-3-2,-1 0-1,2 1 0,-1-1 0,2-10 1,6-22-33,1-1 1,22-57-1,24-43 45,-44 115 28,-2-1 0,-1-1 0,8-42 0,-15 62-11,0 1 0,0-1 0,-1 1 0,1-1 0,-1 0 0,-1 1 0,1-1 0,-1 1 0,0-1 0,0 1 0,-1-1-1,0 1 1,1 0 0,-2 0 0,1 0 0,-1 0 0,0 0 0,0 0 0,0 1 0,0-1 0,-1 1 0,-4-5 0,5 7-156,0 1 1,0-1-1,0 1 1,0 0-1,-1 0 1,1 0 0,0 0-1,0 0 1,-1 1-1,1-1 1,0 1-1,-1 0 1,1 0 0,-1 0-1,-5 1 1,-7 0-2010,4 2 635,3-1-489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4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 8320,'-6'-5'8554,"7"11"-8146,1 1 0,0-1 1,0 0-1,0 0 0,1 0 0,0 0 0,0-1 0,7 10 1,-6-8-110,27 41 632,38 45 0,-49-69-773,-2-3-20,-1 1 0,0 0-1,14 28 1,-17-24-60,-2 0 0,18 52 1,-13-14-14,-4 0 1,6 72 0,-15-73-417,-3 0 0,-2 0 0,-3 0 0,-16 81 0,15-117-363,1-8-1609,-2 38 0,9-41-887,3-1-1131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5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8832,'9'-4'11037,"9"4"-11780,-10 1 1755,334-1 1148,-336 0-2392,-1 0 0,1 0 0,-1 1 0,1 0 0,0 0 0,7 3 0,-10-3-273,-1 0 0,1 1 1,-1-1-1,1 0 0,-1 1 1,0 0-1,0 0 0,1-1 1,-1 1-1,0 0 0,-1 1 1,1-1-1,0 0 0,1 4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6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9472,'11'0'4288,"5"0"-1664,-6 0-1601,1 0-31,5 0-352,-5 0-64,11 0-352,-6 0-128,11 0-64,-6 0 32,4 0 32,2 0-736,0 0-384,-6 0-672,1 5-223,-6-5-2657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8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7808,'-1'-1'441,"-4"-16"6728,5 20-6145,0 100 2561,0 56-2466,0-131-1072,6 43 0,-5-64-49,0 1 0,1-1 1,0 1-1,0-1 0,1 1 0,0-1 1,0 0-1,0 0 0,1-1 0,8 11 1,-10-15 5,1 1 0,0-1 0,-1 0 1,1 0-1,0 0 0,0-1 0,1 1 0,-1-1 1,0 0-1,5 2 0,39 7 55,-29-7-84,28 10-2044,-9-2-1817,-30-9 1644,0-1 0,0 0 0,10 0 0,0-1-1672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8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 9472,'-11'-3'8917,"11"27"-8048,-1 6-651,2 0-1,1 0 0,9 43 0,29 105-297,-5-39-764,-6-21-1360,-3 1-3873,-20-95 2707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5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0 7552,'-4'0'603,"1"1"0,-1-1 0,0 0 0,0 1 0,0 0 0,1 0 0,-1 0 0,0 1 0,1-1 0,-1 1 0,1-1 0,0 1 0,-5 4 0,4-3-369,0 1 0,0 0-1,0 0 1,1 0 0,-1 1 0,1-1-1,0 1 1,-3 7 0,0 1-211,2 0 0,-1 0 1,2 1-1,0-1 0,0 1 0,0 24 1,2 4 107,3 0 0,1-1 0,2 1 0,16 64 0,2-23 352,41 98 0,-56-162-417,23 53 96,-27-65-140,0 0 1,0 0-1,0 0 0,1-1 0,0 0 0,1 0 0,8 8 0,-10-11 6,0-1 0,0 0 0,0 0 1,0 0-1,0 0 0,0-1 0,1 1 0,-1-1 0,0 0 0,1-1 0,-1 1 0,1-1 0,-1 0 0,1 0 0,-1 0 0,1 0 0,-1-1 0,7-1 0,5-3 131,-1 0 0,0 0 0,26-15-1,-31 16-101,-1-1 0,0 0 1,-1-1-1,0 0 0,1 0 0,-2-1 0,1 0 0,-1 0 0,0-1 0,-1 1 0,0-2 0,0 1 0,0-1 0,-1 0 0,-1 0 0,1 0 0,-2 0 1,1-1-1,2-12 0,-1-4 70,-1 0 0,-2 0 1,0 0-1,-2-1 0,-1 1 1,-1 0-1,-1 0 0,-1 0 1,-13-43-1,10 46-90,-2-1 0,0 1 0,-1 1 0,-2 0 0,0 0 0,-1 1 0,-2 1 0,0 0 0,-1 1 0,-26-25 0,30 35-151,0 1 0,0-1 0,0 2 0,-1 0 0,0 1 0,-1 0 0,1 1 0,-1 0 0,0 1 1,0 0-1,-26-2 0,16 4-618,-1 1 0,1 0 0,-1 2 0,1 1 0,0 1 0,-29 7 0,48-9 225,1 0 1,0 0-1,-1 0 1,1 1-1,0 0 0,-1-1 1,1 1-1,0 1 0,1-1 1,-1 1-1,-4 2 0,-4 14-3487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9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54 9216,'5'-20'3061,"-5"19"-2954,0 1 0,0-1-1,0 0 1,0 0 0,1 1 0,-1-1 0,0 0-1,0 0 1,0 0 0,-1 1 0,1-1 0,0 0 0,0 0-1,0 0 1,-1 1 0,1-1 0,0 0 0,-1 1-1,1-1 1,-1-1 0,0 0 311,1 2-290,0-1 0,-1 0 0,1 0 0,0 1 0,-1-1 0,1 0-1,0 1 1,-1-1 0,1 0 0,-1 1 0,1-1 0,-1 0 0,1 1 0,-1-1 0,0 1 0,1-1-1,-1 1 1,1-1 0,-1 1 0,0 0 0,0-1 0,1 1 0,-1 0 0,0 0 0,0-1-1,1 1 1,-1 0 0,0 0 0,0 0 0,1 0 0,-1 0 0,0 0 0,0 0 0,0 0 0,1 0-1,-1 0 1,0 1 0,0-1 0,1 0 0,-1 0 0,0 1 0,0-1 0,1 1 0,-1-1-1,-1 1 1,-2 2-122,0 0 1,0-1-1,0 2 0,0-1 0,-3 4 0,-7 10-1,0 1 0,2 1-1,-16 30 1,15-25 51,11-20-73,-1 0 0,1 0 0,0 0 0,1 1 0,-1-1 0,1 0 0,0 1 0,0-1 0,0 8 0,1-11 12,0 1 1,0 0 0,0 0-1,1 0 1,-1 0 0,1 0-1,-1-1 1,1 1 0,0 0-1,0 0 1,0-1 0,0 1-1,0-1 1,0 1 0,0-1-1,0 1 1,1-1 0,-1 0-1,1 1 1,-1-1 0,1 0-1,-1 0 1,1 0 0,0 0-1,2 1 1,2 0 17,0 1 0,1-1-1,11 2 1,20 6 16,-24-5-20,0 1-1,0 1 1,-1 0-1,1 0 1,-1 2-1,-1 0 1,0 0-1,0 1 1,-1 0-1,0 1 1,-1 0-1,0 1 1,-1 0-1,12 20 1,-8-10 213,-1 1-1,-1 0 1,-1 1 0,9 30-1,-17-47-75,0 1-1,0 0 0,-1 0 0,0 0 0,-1 0 0,1 0 1,-2 0-1,1 0 0,-1 0 0,0-1 0,-1 1 0,1 0 1,-2 0-1,1-1 0,-1 1 0,0-1 0,-1 0 0,-4 8 1,3-8-118,1-1 1,-1 0 0,-1 0-1,1-1 1,-1 1 0,0-1-1,0-1 1,0 1 0,-1-1 0,0 0-1,1 0 1,-1-1 0,-1 0-1,1 0 1,0-1 0,-1 0-1,0 0 1,1 0 0,-1-1 0,-15 0-1,21-1-52,0 0-1,-1 0 0,1 0 1,0-1-1,-1 1 1,1 0-1,0-1 0,-1 0 1,1 1-1,0-1 1,0 0-1,0 0 1,0 0-1,0-1 0,0 1 1,0 0-1,0-1 1,1 1-1,-1-1 0,0 0 1,1 0-1,-1 1 1,1-1-1,0 0 0,-1 0 1,1 0-1,0 0 1,0-1-1,1 1 0,-2-3 1,0-3-52,1 0 1,0-1-1,0 1 1,1 0 0,0-1-1,1-13 1,2 5 4,0 0 1,1 0 0,10-30 0,-12 42 57,6-15-17,0 0 0,1 1 0,1 1 1,1-1-1,24-30 0,-27 39 23,33-45 2,-6 10 237,46-80-1,-79 119-178,1 1 0,-1 0 1,0-1-1,0 1 0,-1-1 0,0 0 0,0 0 0,0 1 0,-1-1 0,1 0 0,-2 0 0,1 0 0,0 0 0,-1 1 0,0-1 1,-1 0-1,-2-9 0,1 9-60,0 0 1,0 0-1,-1 0 1,1 0-1,-1 0 1,-1 1 0,1-1-1,-1 1 1,0 0-1,0 1 1,0-1-1,0 1 1,-1 0-1,-9-5 1,11 7-201,0 0 1,0 1-1,0 0 1,0-1-1,-1 1 1,1 1-1,0-1 0,-9 0 1,11 1-117,0 0 0,0 0 1,0 0-1,0 1 0,1-1 0,-1 1 1,0-1-1,0 1 0,0-1 0,0 1 1,1 0-1,-1 0 0,0 0 0,1 0 1,-1 0-1,0 0 0,1 1 0,-1-1 0,1 0 1,0 1-1,-3 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3:59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11392,'5'-2'7383,"4"1"-3782,52-2-3615,-24 4-284,0-1-3076,59-6 1,-68 2-1032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00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47 8320,'-2'-1'645,"0"1"-1,0-1 1,-1 0 0,1 0 0,0 1 0,-1 0 0,1-1 0,-1 1-1,1 0 1,-1 0 0,1 0 0,-1 0 0,1 1 0,0-1 0,-4 2-1,-17 0 4425,36-3-4632,13-12 55,-18 9-414,0-1 0,0 2-1,1-1 1,15-3-1,-12 4-55,-4 1 84,0 0 1,1 1-1,-1 0 0,11 1 1,-17 0-72,0 0 1,-1 0-1,1 0 0,0 0 1,-1 1-1,1-1 1,-1 1-1,1-1 1,-1 1-1,1 0 1,-1-1-1,1 1 1,-1 0-1,1 0 1,-1 0-1,0 0 1,0 0-1,1 1 1,-1-1-1,0 0 1,0 0-1,0 1 0,0-1 1,-1 1-1,1-1 1,0 1-1,0 1 1,1 5 27,0 1 0,0-1 0,-1 1 0,-1-1 0,1 1 0,-1-1 0,-1 1 0,-1 9 0,-16 69-51,15-75-15,-4 10 48,5-18-102,1 1 1,-1-1-1,1 1 0,0-1 1,0 1-1,0-1 1,0 1-1,1 0 1,0-1-1,0 1 1,0-1-1,1 1 1,1 5-1,0-4-2,1 0-1,0 0 1,1 0 0,-1-1-1,1 1 1,0-1-1,0 0 1,1-1 0,0 1-1,-1-1 1,10 7 0,8 4 11,36 18 1,-47-27 70,13 7-29,23 17 0,-38-24 20,-1 1 1,0 0-1,0 1 1,0 0-1,9 13 1,-15-18 16,0-1 0,-1 1 0,1 0 1,-1 0-1,1 1 0,-1-1 0,0 0 0,1 7 1,-2-8 4,1 0 1,-1 0 0,0 0 0,0 0 0,-1-1 0,1 1 0,0 0 0,-1 0 0,1 0 0,-1 0-1,1-1 1,-1 1 0,0 0 0,0 0 0,0-1 0,0 1 0,0-1 0,0 1 0,-1 1 0,-19 15 89,-31 22 1,48-38-135,-18 14-432,-1-2 0,0-1 0,-26 11 0,10-10-1593,37-14 1776,1 1 1,-1-1 0,1 1-1,-1-1 1,0 0-1,1 0 1,-1 0-1,0 0 1,1 0-1,-1 0 1,0 0-1,1 0 1,-1-1 0,1 1-1,-1 0 1,0-1-1,1 0 1,-1 1-1,1-1 1,-2-1-1,2 1 42,0 0 0,1 0 0,-1 0 0,1 0 0,-1 0 0,1-1 0,-1 1 0,1 0 0,0 0-1,0 0 1,0 0 0,-1-1 0,1 1 0,0 0 0,0 0 0,1 0 0,-1-1 0,0 1-1,0 0 1,1 0 0,-1 0 0,1-2 0,1-2-603,3-14-3064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01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34 10880,'-5'-3'11798,"12"2"-11586,19-9-153,-19 6-84,1 1-1,-1 0 1,9-1-1,-7 2 49,-1 0 0,1 1 0,-1 0 0,1 1 0,-1 0-1,12 2 1,-17-2 25,-1 1-1,1 0 1,-1 0-1,0 0 1,0 0-1,1 1 1,-1-1-1,0 1 1,0-1-1,0 1 1,0 0-1,-1 0 1,1-1-1,0 1 1,-1 1-1,1-1 1,-1 0-1,0 0 1,0 0-1,0 1 1,0-1-1,0 1 0,0-1 1,-1 1-1,1 3 1,2 7 114,-1 0 1,-1 1 0,0 19-1,-1-30-143,-2 52 207,-1-1-1,-3-1 0,-16 65 1,14-80-290,0 0 0,-3 75 0,11-106 70,0 1 1,1 0 0,0-1 0,0 1 0,0-1 0,1 1-1,3 7 1,-4-12-8,1 0 0,0 1 0,0-1 0,0 0 0,0 0 0,0-1 0,0 1 1,1 0-1,-1-1 0,1 0 0,0 1 0,0-1 0,0 0 0,0 0 0,0-1 0,0 1 0,5 1 0,2 0-467,0 0 1,0-1 0,0 0-1,0-1 1,1 0-1,-1-1 1,13-1 0,-6 0-1454,0-1-1,0-1 1,22-6 0,-10-1-2585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01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38 10112,'-4'0'12032,"15"0"-9492,2-1-3550,89-13 1181,-6 1-289,-12 5-2160,-29 6-2270,-34 2-289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02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15 10496,'-4'9'1565,"4"-8"-1167,-1 1 1,1 0-1,-1-1 0,0 1 0,0-1 1,0 1-1,0-1 0,0 1 1,0-1-1,-2 3 0,2-4-299,1 0-1,0 0 1,0 1 0,0-1-1,-1 0 1,1 0 0,0 1-1,0-1 1,0 0-1,0 1 1,0-1 0,0 0-1,0 1 1,0-1 0,0 0-1,0 1 1,0-1-1,0 1 1,0-1 0,0 0-1,0 1 1,0-1 0,0 0-1,0 1 1,0-1-1,0 0 1,0 0 0,1 1-1,-1-1 1,0 0 0,0 1-1,0-1 1,1 0-1,-1 1 1,1-1-31,-1 1-1,1 0 0,0-1 1,-1 1-1,1-1 1,0 1-1,0-1 1,-1 1-1,1-1 1,0 0-1,0 1 1,0-1-1,-1 0 1,2 1-1,16 0 49,-1-1 0,1 0 0,-1-2 0,1 0 0,25-6 0,27-4-695,-58 11 502,79-10-3724,-5-5-6155,-52 6 5615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02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12 8704,'-11'-11'11189,"11"13"-10421,1 9-431,1 1 1,0 0-1,1-1 1,7 20-1,-6-20-195,39 157 128,-30-111-247,-9-41-25,101 363-854,-70-266-1527,-19-37-2887,-15-61 1238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03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342 233 7040,'5'-23'11135,"-32"-12"-7940,-53-96-43,78 127-3038,-1-1 0,0 1 0,0 0 0,0 1 0,-1-1 0,1 0 0,-1 1 0,-6-5 0,9 8-93,0-1 0,-1 0-1,1 1 1,0-1 0,0 1 0,-1 0 0,1-1 0,0 1-1,-1 0 1,1 0 0,-1 0 0,1 0 0,0 0 0,-1 0 0,1 0-1,0 0 1,-1 1 0,1-1 0,0 0 0,-1 1 0,1-1-1,0 1 1,0-1 0,-1 1 0,1 0 0,0 0 0,0 0 0,0-1-1,0 1 1,0 0 0,0 0 0,0 0 0,0 0 0,0 1 0,1-1-1,-2 1 1,-16 22-13,2 1 0,0 0 0,2 1 0,0 1 0,-14 41 0,13-19-16,-13 76 0,23-89-67,1-1-1,2 71 1,4-83-52,1 1 0,1-1 1,1 0-1,1 0 0,12 31 1,-15-45 60,0-1 1,1 0 0,0 0-1,1 0 1,0 0 0,0-1-1,0 0 1,1 0 0,0 0-1,1-1 1,12 11 0,-8-10 33,0-1 0,0 0 0,0 0 0,1-1 0,-1-1 0,1 0 0,1 0 0,-1-1 0,0-1 0,1 0 0,17 1 0,-14-3 52,1-1 1,-1 0 0,0-1 0,0-1 0,0 0-1,0-1 1,0-1 0,-1 0 0,25-13 0,-37 16 46,0 0 0,-1 0 1,1 0-1,0 0 0,-1-1 1,1 1-1,1-4 1,-3 5-43,0 0 0,0 0 0,-1-1 1,1 1-1,0 0 0,-1 0 1,1 0-1,-1 0 0,0 0 1,1-1-1,-1 1 0,0 0 1,0 0-1,0-1 0,0 1 1,0 0-1,0 0 0,0-1 1,0 1-1,0 0 0,0 0 1,-1 0-1,0-2 0,0 1-7,-1-1 1,0 1-1,0 0 0,0 0 0,0 0 0,0 0 0,0 0 0,-1 0 1,1 0-1,-1 1 0,1 0 0,-1-1 0,0 1 0,1 0 0,-1 0 1,-5-1-1,-2 0-11,0 0 0,0 1-1,-19-1 1,17 2-38,0 1 0,0 1 0,1 0 0,-24 7 0,-44 22-2373,44-17-487,33-13 2180,-1 0 0,1 0 1,-1 0-1,0 0 0,1-1 1,-1 1-1,-5-1 1,-3 0-3834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36.2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 2928 8064,'-1'7'7434,"-1"-1"-7272,1 0 0,-1-1 0,1 1 0,1 0 0,-1 0 0,1 0 1,0 0-1,1 0 0,-1 0 0,1 0 0,0 0 0,4 10 0,-4-14-121,0 0 0,0-1 0,0 1-1,0-1 1,1 0 0,-1 1 0,1-1 0,-1 0 0,1 0 0,-1 0 0,1 0 0,0 0 0,0 0 0,-1 0 0,1 0-1,0-1 1,0 1 0,0-1 0,0 0 0,0 1 0,0-1 0,0 0 0,-1 0 0,1 0 0,4-1 0,4 0 275,0 0 1,0-1 0,17-5-1,39-12 594,126-18-1,-166 32-617,1-2-1,-1 0 1,0-2-1,35-17 1,32-11 143,46 5-77,83-3-75,-162 27-92,4-5 45,-41 7-74,33-3 0,114-15 153,131-14-38,-236 24-53,0-3 0,71-28 0,-63 19-192,85-18 0,203-52 262,-175 40-92,-7 16-247,-28 9 138,-141 28-108,65-16 217,129-54 0,-151 51-162,2 3 0,1 1 0,105-17 0,54 7 83,-18 3-107,45-12 133,-170 29-87,-40 5-38,-22 2-19,130-16 32,-63 0-11,-33 7-10,58-6 1,112-2-49,-152 13 54,50-5 47,221-28-21,-127 10 42,306-38-58,-356 44-35,-106 14 12,218-48 209,72-11-180,-152 45 52,238-45-90,72-3 48,-227 31-95,-244 35 68,18-6-2,-29 6 11,1 1 0,-1 0 0,22 0-1,33-3-23,13 1 15,80 1 256,-163 4-154,-1 0-139,4 0 0,-3 0 48,-1-20 411,0-8-425,-11-292 481,-4 167-612,-43-376-190,48 447 390,-12-83 386,21 142-473,2 20 0,-1 0 0,0 0 0,0 0 0,0 0 0,-1 0 0,1 1 0,-1-1 0,1 0 0,-1 0 0,-1-2 0,0-4 0,2 8 0,0 1 0,0-1 0,0 1 0,0-1 0,0 1 0,0 0 0,0-1 0,0 1 0,-1-1 0,1 1 0,0-1 0,0 1 0,0 0 0,0-1 0,-1 1 0,1 0 0,0-1 0,0 1 0,-1 0 0,1-1 0,0 1 0,-1 0 0,1-1 0,-17-14 32,13 10-14,0 1 0,-1 0 0,1 0 1,-11-6-1,12 9-14,1 0 0,-1 0 0,0 0 0,0 1 1,0-1-1,-5 1 0,5 0-7,0-1 0,0 1 0,0-1 0,0 1 0,-5-3-1,-19-3 0,8 2-13,10 2 16,-1 0 0,0 1 0,0 0-1,1 1 1,-1 0 0,0 0 0,0 1 0,-15 4-1,-100 23 34,-168 2-37,245-26 5,-159 1 7,32-1-9,-64 17 29,50 15-154,148-27 105,-86 21 43,-8 2 54,-131 24 47,247-52-115,-222 39-72,-63 0 22,183-28 43,-129 14 0,-168-4 41,182-13-45,-269 31-27,408-34 36,-156 25 39,9-2 34,-343 44-83,390-50 5,-115 19 0,-66 5-103,186-28 126,108-11-56,-5 2 76,-107 1 0,111-10-36,-97 16-1,34-2 216,-49-8-398,68-1 357,-35-4-351,127-5 204,-84 2-49,94 0-5,-1 1-1,-35 8 0,8 2 12,13-3 12,1 1 0,-56 23 0,47-13 2,-81 22 1,-5-18 65,75-16-126,38-6 38,-29 0 0,-6 0 35,30-1-14,-37-2-1,24-1-42,20-5-25,-2 3 154,3-3 44,16 31-657,6 9 499,2 0-1,1 0 1,12 39-1,-4-13-10,30 173-3,-14-106 67,-14-69-15,11 27-134,-4-14 16,-16-53 61,0-1 1,2 1-1,0-1 0,1 0 1,11 15-1,0 1-17,-2 1 0,-1 1 0,13 38 0,-10 0-87,4 10 289,-18-65-180,-2 0 0,4 22 0,-2-6 18,1 21 84,-4-47-55,-1-1-20,-1-1 0,1 1-1,-1 0 1,0 0 0,-1 12 0,2-16-37,-1-3 50,-1 0 0,0 0 0,0 0-1,0 0 1,0 0 0,1 0 0,-1 0 0,0 0-1,0 0 1,0 0 0,0 1 0,1-1 0,-1 0-1,0 0 1,0 0 0,0 0 0,0 0 0,0 0 0,1 1-1,-1-1 1,0 0 0,0 0 0,0 0 0,0 0-1,0 0 1,0 1 0,0-1 0,0 0 0,0 0-1,0 0 1,0 1 0,0-1 0,0 0 0,0 0-1,0 0 1,0 0 0,0 1 0,0-1 0,0 0-1,0 0 1,0 0 0,0 1 0,0-1 0,0 0 0,0 0-1,0 0 1,0 1-45,1 0 9,-1 0 20,1-1 1,0 1-1,0 0 0,0-1 1,0 1-1,0-1 1,0 0-1,0 1 1,0-1-1,0 0 1,0 1-1,1-1 1,-1 0-1,0 0 1,0 0-1,2 0 0,28-1 12,-18 1 35,-4-1-34,1-1-1,-1 1 1,0-2 0,0 1 0,0-1 0,0 0-1,-1-1 1,11-6 0,-5 1-4,0-1-1,13-13 0,2-1 66,5-3 5,-17 13-67,1 0-1,1 1 1,0 0 0,25-10-1,14-2-45,1 3 0,74-17 0,-114 34 48,117-30-10,-102 25 18,63-30-1,-65 24-7,0 2-1,2 1 0,-1 1 0,2 2 1,-1 1-1,66-7 0,170 2 1,-253 14 0,17 1 3,1-2-1,-1-1 1,49-10 0,177-32 39,4 21-53,-202 18 6,444-36-21,-325 30 26,-36-2 1,-22 2-13,183-12 65,-132 6-195,106-3 242,92 0-228,-261 7 215,-59 6-99,65-2 1,178-4-15,-254 8 41,0-2 0,0-2 0,0-2 0,-2-2 0,43-18 0,-33 8 52,7-4-106,1 3 1,102-29 0,182-51 106,-296 89-115,6-2-61,7-4 183,112-22 1,-3 20-133,108-20 119,-15-4-65,-201 38 65,102-13-57,145-27-42,-275 41 39,-15 3 6,1 1 0,0 1 0,0 1 0,18-1 0,-25 3-3,-1-1 0,1-1 0,13-3 0,19-2 2,47-8-91,-25 3 51,-11 4 49,59-18 0,-88 19-4,-1 0-1,-1-2 1,1-1 0,23-13-1,-12 2 3,47-20-1,11-1-13,-80 32 29,-11 10-25,0-1 0,0 0 0,-1 0 0,1 0 0,0 1 0,0-1 0,0 1 0,0-1 0,0 1 0,1-1 0,-1 1 0,0-1 0,0 1 0,0 0 0,0 0 0,0 0 0,2-1 0,-2-13 306,-2 8-288,0 0 0,0 1 0,0-1 0,-1 1 0,-3-9 0,0 0-48,-2-4 37,0 1 0,-1 0-1,-19-30 1,19 35-17,0 0 0,-1 1-1,-20-20 1,23 26 18,0 0-1,-1 1 1,1 0 0,-1 0-1,0 0 1,0 0 0,-1 1-1,-11-3 1,7 3-12,-1-2 0,0 2 0,-1 0 0,1 1 0,-27-2 0,-1259 4 75,1076 8-144,192-6 74,-350 28-3,191-13 33,112-9-59,-132 31 0,-54 41 40,8 14 148,-19 6-211,151-55 41,53-18 7,-125 30-1,-159 10-69,254-44 133,-2 1 80,71-19-153,-355 50 60,213-30 78,-43 3-55,-64-13 49,202-9-102,0 4 0,-153 39 1,180-38-20,-1-2 0,0-2 0,0-2 0,-61-3 0,-93-2-60,143-5 47,55 4 12,-1 0 0,0-1 0,0 0 0,0 0 1,-12-6-1,12 4-2,1 1 1,-1 0 0,0 1 0,0 0 0,-14 0-1,-460 2-73,469-1 84,0 2 0,-1 0 0,1 1 0,0 0 0,-1 2 0,1-1 0,-16 8 0,14-5-11,1-1 0,-1 0 0,0-1 1,0-1-1,0 0 0,-33 0 0,29-2 8,-1 1-1,1 2 0,-35 9 0,6-1-31,-26 6 43,-29 6 50,58-17-47,40-6-80,-2 0 36,0 1 1,1 1-1,-13 3 1,9-1 33,-21 4 0,20-6-3,-20 8-1,25-9-7,5-2 0,0 1 0,1-1 0,-1 1 0,0 0 0,1 0 0,-1 0 0,-2 2 0,-13 4 3,16-6-5,-1 0 0,1 0 0,0 1 0,-1-1 0,1 1 1,0-1-1,0 1 0,0 0 0,-3 2 0,-20 15-110,-11 4 197,-3 1-154,28-16 149,10-7-43,1-1-61,-1 0 0,1 0 0,-1 0-1,0 0 1,1 0 0,-1 0 0,1 1-1,-1-1 1,0 0 0,1 0-1,-1 1 1,1-1 0,-1 0 0,1 1-1,-1-1 1,1 0 0,-1 1 0,1-1-1,0 1 1,-1-1 0,1 1-1,-1-1 1,1 1 0,0-1 0,-1 1-1,1-1 1,0 1 0,0-1 0,0 1-1,-1 0 1,1-1 0,0 1-1,0-1 1,0 1 0,0 1 0,0 0-166,0 0 1,0-1 0,0 1 0,0 0 0,1 0 0,-1 0-1,1 0 1,-1 0 0,1-1 0,1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47.41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283 2777 9472,'0'0'7935,"1"15"-6868,0-12-941,0 0 1,0-1-1,0 1 0,0 0 0,1-1 0,-1 0 1,3 3-1,-3-4-76,0 0 0,0 0 1,0 0-1,0-1 0,1 1 0,-1 0 1,0-1-1,1 1 0,-1-1 1,0 1-1,1-1 0,-1 0 0,0 1 1,1-1-1,-1 0 0,1 0 0,1 0 1,37-2 781,66-12 1,17-2-168,-90 15-461,1-3 0,-1 0-1,37-11 1,-48 9-97,-1-1 0,0-1 0,-1-1-1,0-1 1,34-22 0,-18 9 4,2 1 0,0 2 0,67-25 0,129-28-56,-229 72-42,136-48 253,-111 37-206,45-19 12,-34 13-7,68-19 0,-75 28-121,47-6 0,90-8 350,144-14 95,-267 32-401,67 2 0,-1 1 79,56-2 98,-68 2-166,-44 2 18,102-13-1,-63-3 32,104-3 0,39-3-53,-130 6 28,52-6-41,-11 3 141,39-5-129,-140 16 1,0-2 0,61-20-1,3-2 108,143-21-1,138-26-160,-241 49 59,48-7 31,-65 13-51,-94 16 66,129-27 36,-72 17 4,167-10 0,-192 23-39,68-2-90,-36 3-5,441-9 176,-428 14-23,205-7-45,-201 0-103,-41 3 97,160 1 42,66-6-208,1 2 209,-191 7-66,89-1 60,-186-5 330,-21 5-432,-1 0 15,0 0-1,1 0 1,-1 0-1,0 0 1,0-1-1,0 1 1,1 0-1,-1 0 1,0 0 0,0 0-1,1 0 1,-1 0-1,0-1 1,0 1-1,0 0 1,0 0-1,1 0 1,-1-1-1,0 1 1,0 0 0,0 0-1,0-1 1,0 1-1,0 0 1,0 0-1,1 0 1,-1-1-1,0 1 1,0 0-1,0 0 1,0-1-1,0 1 1,0-1 0,-1-9 234,1 8-192,-1-13-12,-1-1-1,-1 1 1,-1 0-1,-7-20 0,0-5 3,4 6-12,-4-54-1,2 8-27,-6-94 7,8 71 84,-27-122-90,27 186 1,0-30-59,-2-7-6,-6-65 196,4 29-61,9 72-107,3 31 1,-2-1 0,1 1 0,-3-12-1,1-10 129,2 26-82,0 0-1,-1 1 1,1-1 0,-3-8-1,-2-19-28,4 29 20,1 1 1,-1-1-1,1 1 0,0-1 1,0 0-1,0 1 0,0-6 1,1 6 1,-1 0 1,0 0 0,0 0-1,0 0 1,0 0 0,0 0-1,-1 0 1,1 1 0,-1-1-1,1 0 1,-1 0-1,0-2 1,0 2-2,0 0 0,1 1 0,-1-1 0,1 0 0,0 0 0,0 0 0,-1 0 0,1 0 0,0 1 0,1-5 0,-1 4 0,1 0 0,-1 0 0,0 1 0,0-1 0,-1 0 0,1 0 0,0 0 0,0 0 0,-1 0 0,-1-3 0,-3-13 0,0-2 0,4 20-3,1-1-1,0 0 1,-1 0-1,1 0 0,0 1 1,0-1-1,-1 0 1,1 0-1,0 0 1,0 0-1,0 0 1,0 1-1,0-1 1,1-2-1,-1 3 2,0 0 0,0 0 1,0-1-1,0 1 0,0 0 0,0 0 0,0-1 0,0 1 1,0 0-1,0-1 0,0 1 0,0 0 0,0 0 0,0-1 1,0 1-1,0 0 0,0 0 0,0-1 0,-1 1 0,1 0 1,0 0-1,0-1 0,0 1 0,0 0 0,-1 0 0,1 0 1,0-1-1,0 1 0,0 0 0,-1 0 0,1 0 0,0 0 1,0-1-1,-1 1 0,1 0 0,0 0 0,-1 0 0,0 0 5,-1-1-16,0-8 77,1 9-59,0 0 0,-1 0 1,1 0-1,0 0 0,0-1 1,0 1-1,0 0 0,0-1 1,-1 1-1,1 0 0,0-1 1,-1 0-1,-1 0-10,-1 0-1,1 0 1,0 1 0,-1 0-1,1 0 1,0 0-1,-1 0 1,-4 1 0,-6 0-32,-41-2 67,3 0-64,-68 8 0,43-2 95,20-2-26,-59 2-8,-60 15-27,-182 8 0,-51-14-5,271-2-25,-226 28 38,239-27 131,110-12-128,-144 2-218,17-1 222,-197 37-32,173-16 108,50-16-92,39-4-88,-152 25 286,196-24-252,-1-2 0,-54-2-1,34-1 51,2 3 34,-72 14-1,60-7-26,6 0-21,10-2-33,-69 2 0,86-7 89,-1 2 0,0 1-1,-51 14 1,39-8-114,27-8 76,-1 0 0,1-2 1,-18 0-1,-27 2-66,56-3 66,-53 7 50,-58 14-1,68-9-42,-173 52 15,177-49-52,-19 8-23,46-15 57,-31 14 49,0-3 1,-79 21-1,77-30-80,-78 4-1,-53-9 48,156-4-7,0 2 0,0 1 0,1 1 0,-43 14-1,62-17 0,-59 14-32,-71 10 0,-69-1 25,128-17 39,34-4-120,-42 6 101,-204 37 40,262-44-31,-43 1 0,13-3-9,-65 10-77,94-9 0,20-2 31,0 1 1,0 0 0,0 0-1,-13 4 1,10-1 27,2-1 10,0 0 0,-1 0 0,1-1 0,-1 0 0,-10 1-1,12-3-11,-1 0-1,0 1 0,1 1 1,-1-1-1,1 1 0,-1 1 1,-13 5-1,-7 3-34,1-2-1,-36 6 1,-62 5 109,108-18-57,-7 3-67,-27 9-1,0-1 18,6-2 69,-48 16 0,79-21-49,-1 1 1,1 0 0,0 1-1,1 0 1,0 1-1,-22 18 1,13-5-26,-63 50 122,73-62-95,0-2 0,0 0-1,-1 0 1,0-1 0,-18 5 0,-203 64 113,108-45-226,116-29 123,-10 2-30,-11 2 81,27-5-46,-1 0 0,1 0 0,0-1 0,0 1 0,-10-2 0,10 1 0,1 0-1,-1 0 1,1 0 0,-1 1-1,1-1 1,0 1 0,-1 0-1,-4 2 1,-22 6-57,1 0 82,27-8-49,1 0 0,0 0 0,-1-1-1,1 1 1,-1-1 0,-4 0 0,-5 2-31,-64 11 175,48-10-202,-6 4 159,15-5-58,-5-3-65,2 1 38,2 0-117,19 0 154,-9 15-261,9-13 218,1 0 0,0 0 0,0 0 0,0 0 0,0 0 0,1 0 0,-1 0 0,1 0-1,-1 0 1,1 0 0,-1 0 0,2 2 0,15 26 7,-7-13 8,20 46-54,-2 1 1,26 91-1,15 43 45,-27-83 96,-34-90-100,12 29 141,-18-49-156,1 0 0,-1 0 0,1-1 0,0 1 1,1-1-1,-1 1 0,1-1 0,4 4 0,3 11-98,-7-10 103,1 0 54,10 8 1,1 0 36,11 7-168,-24-23 88,0 0-1,-1 0 1,1-1-1,0 1 1,0 0-1,-1-1 1,1 0-1,0 1 1,0-1-1,0-1 1,0 1-1,-1 0 1,1-1-1,0 1 1,0-1-1,3-1 1,3 0-23,-4 1 25,0-1 1,-1 0-1,1 0 1,-1 0 0,1 0-1,5-5 1,16-7 51,7 0-26,14-5-53,-1-1 1,-2-3-1,46-30 0,-63 33 28,0-1 0,-2-1 0,30-33 0,-48 47-4,4-6 9,1 1 0,1 0 1,0 1-1,1 1 0,0 0 0,25-15 0,-17 15 9,1 1 0,0 0 0,0 2 0,25-5 0,34-8-21,32-6-50,-96 24 58,156-23 78,-121 18-72,-1-3 0,68-22 0,13-4 9,190-34-48,15 23 32,-260 43-17,273-32-169,-101-2 176,-188 30-1,27-7 34,-1-4 0,121-43 0,160-47 59,-8 3-9,-346 101-72,41-14 29,0 2 0,106-19 0,182-1-185,-195 19 224,-107 15-1,1 1-1,44 5 0,-24-1-18,-46-1-50,223 9-126,-188-3 134,199 17 77,-136-10-47,137 14-30,-235-25-3,38 2 45,75-3 1,-60-2-32,70 2 4,227-6 95,-224-10-128,-103 11 52,-1-2 0,48-13 0,77-17-35,-70 17-23,29-5-47,-4 2 132,-51 10-56,2-7-97,-51 15 107,24-9 0,-3 1 19,-21 9-39,-1 1 0,1 1 0,-1 0 0,24 3 0,1-1-7,-12-1-12,3-1 26,50 6-1,-58-3-3,1 0-1,27-4 0,-6 1-11,110 1 140,-157 0-90,9 0-86,-9 0 123,-1-1-76,-1 0 0,1-1-1,-1 1 1,0 0 0,1 0 0,-1-1-1,0 1 1,0 0 0,0 0 0,0 0-1,0 0 1,0 0 0,0 1 0,0-1-1,0 0 1,0 0 0,-2 0 0,-25-14 51,-18-1-37,-79-17 0,99 27-17,-32-6-34,-89-7-1,-64 12-16,-22 7 140,150 0-83,-262-12 13,143-10-20,13 8 0,-105 14 0,123 5 0,-182-20-16,126 9-934,149 7-4804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6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2 6272,'-5'-2'9706,"3"58"-7805,-18 106 1,5-69-1773,-17 96-72,-18 24-30,50-211-102,-6 29-375,6-30 360,0-1-1,0 1 1,-1 0 0,1-1-1,0 1 1,0 0 0,0-1-1,0 1 1,0 0 0,0-1-1,0 1 1,1 0 0,-1-1-1,0 1 1,0-1 0,0 1 0,1 0-1,-1-1 1,0 1 0,1-1-1,-1 1 1,0-1 0,1 1-1,-1-1 1,1 1 0,-1-1-1,1 1 1,-1-1 0,1 1-1,-1-1 1,1 0 0,-1 1-1,1-1 1,0 0 0,-1 0-1,1 1 1,1-1 0,-2 0-77,1 0 0,-1 0 0,1 0 0,-1 0 0,1 0 1,-1 0-1,1-1 0,-1 1 0,1 0 0,-1 0 0,1 0 0,-1-1 0,0 1 0,1 0 1,-1 0-1,1-1 0,-1 1 0,2-2-667,-2 1 667,6-7-3417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15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1303 7424,'1'11'7513,"4"-4"-5479,-4-7-1994,0 1 0,1-1 0,-1 1-1,0-1 1,1 0 0,-1 0 0,1 0-1,-1 0 1,1 0 0,-1 0-1,0 0 1,1 0 0,-1 0 0,3-1-1,9-3 172,1 0 0,-2-1 0,1 0 0,0-1 0,-1 0 0,0-1 0,21-17 0,-5 2 153,-2-1 0,24-27-1,-41 39-286,0 0 0,0 0 0,-1-1 1,-1 0-1,0 0 0,-1-1 0,0 0 0,-1 0 0,0 0 0,-1-1 0,-1 1 1,4-29-1,4-145 51,-11 137-96,-1-60-106,-1 91 62,0 1 0,-1-1-1,-11-33 1,3 24 75,-1 1-1,-1 0 1,-18-25 0,1 9-96,-47-50 0,35 44-24,28 32 54,-95-106 43,89 101-65,17 18 16,0 0 0,-1 0 1,1 0-1,-1 0 0,0 1 1,0-1-1,0 1 1,0 0-1,-7-3 0,10 6 10,1 0 0,-1 0 0,0 0 0,1 0 0,-1 0 0,0 0 0,1 0-1,-1 0 1,0 0 0,1 0 0,-1 0 0,0 0 0,1 1 0,-1-1 0,0 0-1,1 0 1,-1 1 0,0-1 0,1 0 0,-1 1 0,1-1 0,-1 1 0,1-1 0,-1 1-1,1-1 1,-1 1 0,1-1 0,0 1 0,-1 0 0,1-1 0,0 1 0,-1 0-1,-1 4-13,-1 0 0,1-1 0,1 1-1,-3 9 1,1 0-18,0 1 1,1 0-1,0 27 0,2-13-11,2 1-1,9 55 0,49 161-15,82 145 53,-115-323-12,146 414 60,-11-47-160,-149-408 115,8 20 4,2 0 0,1-2-1,35 46 1,-54-84 4,7 9-2,0-1 0,0-1 0,21 19-1,-31-31-4,0-1 0,0 0 0,0-1-1,0 1 1,0 0 0,0 0-1,0-1 1,0 1 0,0-1 0,0 0-1,3 1 1,-3-1 4,-1 0-1,0 0 1,0 0 0,0-1-1,1 1 1,-1 0 0,0 0-1,0-1 1,0 1-1,1 0 1,-1-1 0,0 1-1,0-1 1,0 0 0,0 1-1,0-1 1,0 0-1,0 0 1,1-1 0,1-3 10,-1 0 1,1-1-1,-1 0 0,0 0 1,0 0-1,-1 0 1,1 0-1,-1 0 0,0-9 1,0-4 33,-3-37 1,0 35-55,-2-1 1,0 1-1,-2 0 1,0 0-1,-17-37 1,13 36 13,2 1 24,-83-183-569,-3 44 144,88 151 334,0 0 1,0 0-1,-1 0 1,0 1-1,-16-13 0,23 20 48,-1 1 0,0-1-1,1 1 1,-1-1 0,0 1-1,1-1 1,-1 1 0,1-1-1,-1 0 1,1 1 0,-1-1-1,1 0 1,0 0 0,-1 1-1,1-1 1,0 0 0,-1 0-1,1 0 1,0-1 8,1 1 0,-1-1 0,1 1 0,-1 0-1,1 0 1,0-1 0,0 1 0,-1 0 0,1 0 0,0 0 0,0 0 0,2-2-1,18-23-655,-2 0-1,30-54 0,-40 63-540,13-31-3311,-11 25 848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16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30 7168,'0'-17'2368,"0"17"-2338,0 0-1,0 0 1,0 0 0,0-1 0,0 1 0,0 0 0,0 0 0,0 0-1,0 0 1,0-1 0,0 1 0,0 0 0,0 0 0,0 0 0,0 0 0,0 0-1,0-1 1,0 1 0,0 0 0,0 0 0,-1 0 0,1 0 0,0 0-1,0-1 1,0 1 0,0 0 0,0 0 0,0 0 0,0 0 0,-1 0 0,1 0-1,0 0 1,0 0 0,0 0 0,-2-2 195,0 1 0,0 0 1,0 1-1,0-1 0,0 0 0,0 0 0,0 1 1,0-1-1,0 1 0,0 0 0,0 0 1,0 0-1,0 0 0,0 0 0,0 0 0,0 0 1,0 1-1,0-1 0,0 1 0,0-1 0,0 1 1,0 0-1,0 0 0,0 0 0,0 0 1,1 0-1,-1 0 0,0 0 0,1 1 0,-1-1 1,1 1-1,-1-1 0,1 1 0,-2 2 0,-2 3-19,-1 1-1,2 0 0,-1 1 1,1-1-1,0 1 1,1 0-1,-2 9 0,-12 65 527,16-76-701,-4 28 56,2 0 1,1 42 0,2-74-85,1 36-19,10 68-1,19 37-49,-25-121 64,65 221 135,-31-143 11,76 140 0,72 45-1130,-163-255-922,2-2 1,52 49-1,-76-75 1176,1-1 0,0 1 0,1-1 0,-1 0 0,0 0 0,0 0 0,1 0-1,0 0 1,-1-1 0,8 2 0,6 2-3241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19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7680,'-21'5'9658,"15"-6"-8464,6 1-1147,0 0 1,0 0 0,0 0-1,-1 0 1,1 0 0,0 0 0,0 0-1,0 0 1,0 0 0,-1 0-1,1 0 1,0 0 0,0 0-1,0 1 1,0-1 0,0 0-1,-1 0 1,1 0 0,0 0 0,0 0-1,0 0 1,0 0 0,0 0-1,0 0 1,0 1 0,-1-1-1,1 0 1,0 0 0,0 0-1,0 0 1,0 0 0,0 0 0,0 1-1,0-1 1,0 0 0,0 0-1,0 0 1,0 0 0,0 1-1,0-1 1,0 0 0,0 0-1,0 0 1,0 0 0,0 1 0,0-1-1,0 0 1,0 0 0,11 45 400,24 103 293,-22-108-640,1-1 0,28 51-1,-21-45-77,21 41 125,23 55-29,-16-42-285,-27-57-2360,-18-35 1725,-3-5 277,-1-1 381,1-1 1,-1 0 0,0 1-1,0-1 1,0 1-1,1-1 1,-1 0-1,0 1 1,0-1 0,1 1-1,-1-1 1,1 1-143,-1-1 142,0 0 1,1 0 0,-1 1-1,0-1 1,1 0-1,-1 0 1,1 0-1,-1 1 1,1-1 0,-1 0-1,0 0 1,1 0-1,0 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1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8832,'1'-6'5563,"-1"6"-5482,17 2 2226,-7-1-1916,3 1-120,1 0-1,-1 1 1,0 1-1,0 0 1,0 0-1,-1 1 1,21 11-1,-19-6-40,0 0 1,-1 0-1,0 2 0,0-1 0,14 19 0,14 28 797,58 108 0,-79-130-771,4 7 117,-1 2 0,24 70 1,-24-33-150,19 116 0,-29-118-595,5 139 0,-18-104-1583,0-38-5302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19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0 7040,'-11'6'946,"4"-4"50,0 1 0,1 0 1,0 1-1,0 0 0,0 0 0,-9 8 801,15-12-1755,0 0 1,0 0 0,0 1-1,-1-1 1,1 0 0,0 0-1,0 0 1,0 0 0,0 0-1,0 1 1,0-1 0,0 0-1,0 0 1,0 0 0,0 0-1,0 1 1,0-1 0,0 0-1,0 0 1,1 0-1,-1 0 1,0 1 0,0-1-1,0 0 1,0 0 0,0 0-1,0 0 1,0 0 0,0 0-1,0 1 1,1-1 0,-1 0-1,0 0 1,0 0 0,0 0-1,0 0 1,1 0 0,53 0 1386,70-10 0,-104 6-1547,22-2-2497,-39 6 1936,0 0 0,0 1 1,0-1-1,0 0 0,0 1 0,0 0 0,0-1 0,0 1 0,0 0 0,0 1 1,3 1-1,10 7-3081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0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9472,'21'11'4288,"17"-22"-3008,-33 11 0,6-3-353,0-3 1,5 1-448,0 2-192,4-3-192,1 3-96,6-3 96,-5 1-128,5 1 0,-1-1-1024,1-1-480,-5 3-863,3-11-353,-4 3-1056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10240,'-5'6'12571,"7"6"-13607,19 77 1319,34 169 261,-29-118-400,13 83-80,9 148-1707,-37-269 269,20 144-7086,-20-196 4519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1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1052 8320,'0'0'2672,"1"1"-2402,-1 0 1,0 0 0,0-1 0,0 1-1,1 0 1,-1 0 0,1-1 0,-1 1 0,1 1 541,1-1-541,30 9 1856,-21-7-1926,0-1 0,0-1 0,1 0 0,-1 0 0,0-1 0,0-1 0,1 1 0,-1-2-1,0 0 1,0 0 0,15-6 0,-20 6-115,-1-1 0,1 0-1,0-1 1,-1 1 0,0-1 0,0 0 0,0 0-1,0-1 1,-1 1 0,1-1 0,-1 0 0,6-11-1,-1 1 13,-1 0-1,-1-1 0,8-23 0,-6 9-1,-1 0 0,-1 0 1,5-61-1,-10 44 42,-7-85 0,2 105-132,-2-1 0,-1 1-1,-1 0 1,-2 1 0,0-1 0,-2 2-1,-1 0 1,-16-27 0,-5 0 33,-2 3 1,-68-75 0,96 116-52,0 0 0,-1 0-1,0 1 1,0 0 0,-1 0 0,-17-9 0,25 15 4,0 0 0,-1 0 1,1 1-1,-1-1 0,0 0 0,1 1 1,-1-1-1,0 1 0,1-1 0,-1 1 1,0 0-1,1 0 0,-1 0 1,0 0-1,-2 0 0,2 1-2,0 0 1,0 0-1,0 1 1,0-1-1,1 0 0,-1 1 1,0-1-1,1 1 1,-1-1-1,-1 5 0,-2-1 2,2 1-1,-1 0 0,1-1 0,0 2 0,0-1 0,0 0 1,1 1-1,0-1 0,-2 14 0,3-18 7,-2 13-20,1 1 0,0 0 0,1 0 1,2 28-1,0-30 19,1 20-2,2 0 1,1 0 0,13 48 0,-15-70-1,20 68-49,36 88 1,-15-50 59,-22-55 12,64 164-25,17-19-100,-78-167 96,1 0 1,2-3-1,33 37 0,-42-54-9,2-1-1,0-1 1,1-1 0,1-1-1,38 22 1,-55-35 26,0-1-1,0 0 1,-1 0 0,2-1 0,-1 0 0,0 0-1,0 0 1,1 0 0,-1-1 0,13 0 0,-16-1 1,0 0 0,0 0 0,-1-1 0,1 1 1,0-1-1,-1 0 0,1 1 0,-1-1 0,1 0 1,-1-1-1,1 1 0,-1 0 0,0-1 0,0 0 0,1 1 1,-1-1-1,0 0 0,-1 0 0,1 0 0,0 0 1,0 0-1,-1 0 0,0-1 0,1 1 0,0-4 0,2-3-11,0-1 0,-1 0-1,-1 1 1,0-1-1,2-16 1,-3 17-29,-1 1 0,1-1 0,-1 0-1,-1 0 1,0 0 0,0 1 0,-1-1 0,0 0 0,0 1 0,-1-1 0,0 1 0,0 0 0,-1 0 0,-7-11 0,-15-18-6,-1 0 1,-48-49 0,10 14-50,58 64 59,-1-1 1,2-1-1,-1 1 0,-8-17 0,14 22 22,-1 1-1,1-1 0,0 1 0,0-1 1,0 1-1,1-1 0,-1 0 0,1 1 1,0-1-1,0 0 0,0 1 0,1-1 1,-1 0-1,1 1 0,0-1 0,0 0 1,0 1-1,0 0 0,3-5 0,65-105-42,2-4-4027,-59 93-275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2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 9600,'-2'0'294,"1"0"0,0 1 0,0-1 0,0 0 0,0 1 1,0 0-1,0-1 0,0 1 0,0-1 0,0 1 0,0 0 0,0 0 1,1-1-1,-1 1 0,0 0 0,0 0 0,1 0 0,-1 0 0,0 0 1,1 0-1,-1 0 0,1 0 0,-1 0 0,1 2 0,-9 30 751,8-30-905,-1 8 1,0-1-1,1 1 1,0 0 0,1 13-1,1-6-54,-1 10-7,2-1 0,1 0 0,7 28 0,-6-38-53,7 37-8,3 0 1,38 92-1,-28-84-15,27 77-3,47 121 48,3-51-176,-85-180-174,1-1-1,2-1 0,40 45 1,-43-56-186,0 0 1,1-1-1,0-1 0,31 18 1,-35-24-279,0-1 0,1-1 0,0 0 0,0-1 0,1 0 0,-1-1 1,20 2-1,16-1-2754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2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16 202 9984,'-6'-13'3605,"5"11"-3180,-1 0-1,1-1 1,0 1 0,0-1 0,0 1-1,0-1 1,1 0 0,-1 1 0,1-1-1,0 0 1,-1 1 0,1-1 0,1-5-1,0 1-365,1 1 0,0-1-1,0 0 1,0 1 0,1 0 0,0 0-1,0 0 1,1 0 0,0 0-1,0 1 1,0-1 0,1 1-1,-1 0 1,11-8 0,-6 7 7,-1 0-1,1 0 1,1 1 0,-1 0-1,1 1 1,0 0 0,0 0 0,20-4-1,-24 7 10,-1 0 0,1 1-1,-1-1 1,1 1 0,0 0-1,-1 1 1,1-1 0,-1 1-1,1 0 1,-1 1 0,1-1-1,-1 1 1,0 0 0,9 5-1,-8-4 16,0 0 0,0 1-1,0-1 1,-1 1 0,0 0-1,0 0 1,7 9 0,-3-3 62,-1 1-1,8 15 1,-16-26-151,14 24 128,-2 1 0,0 1 1,10 32-1,-16-40-107,-1 0 0,-1 0-1,3 37 1,-7 54 71,-1-75-22,-8 135-44,-2 72-364,11-228 347,0 0 0,1 0-1,1 0 1,6 25 0,-7-35-9,0 0-1,0 1 1,0-1 0,0 0 0,1 0 0,0 0 0,-1 0-1,1 0 1,0 0 0,0-1 0,1 1 0,-1-1 0,1 1-1,-1-1 1,1 0 0,-1 0 0,1 0 0,0 0 0,0 0-1,0-1 1,0 1 0,1-1 0,-1 0 0,4 1 0,0-2-36,-1 1 0,0-2 1,0 1-1,1-1 1,-1 0-1,0 0 0,0 0 1,0-1-1,0 0 1,0 0-1,-1-1 0,1 1 1,5-5-1,8-4-552,-1-1 0,22-20 0,57-62-7838,-66 61 3096,2-2 636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7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9 8320,'-6'-9'7317,"7"18"-5845,1-6-1295,-1-1 0,1 1 1,-1-1-1,1 1 0,0-1 0,0 1 1,0-1-1,0 0 0,5 3 1,26 18 643,-20-15-530,37 24 277,44 32-112,-13 0-337,-3 4 0,97 109 0,-154-152-104,2 0 0,0-2 0,2 0 0,27 20 0,-51-43-124,0 1 0,0-1 0,0 1 0,0-1 0,0 1-1,0-1 1,1 1 0,-1-1 0,0 0 0,0 1 0,0-1 0,0 0 0,0 0 0,1 0 0,-1 0 0,0 0-1,0 0 1,0 0 0,0-1 0,0 1 0,1 0 0,-1-1 0,0 1 0,0-1 0,0 1 0,0-1 0,0 1-1,0-1 1,0 0 0,0 1 0,0-1 0,-1 0 0,1 0 0,0 0 0,0 0 0,-1 1 0,2-3-1,2-4-878,0 0-1,0 0 0,-1 0 0,4-11 1,-3 9 125,11-27-2795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3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10368,'24'2'4469,"5"4"-2885,-27-5-1380,0-1-1,0 1 1,0 0 0,0-1-1,0 1 1,0 0 0,0 0 0,2 3-1,4 1 294,3 0-110,-1 1-1,0 0 1,0 1-1,18 15 1,27 33-74,-54-53-303,23 25 65,-1 2 0,20 33 0,-21-30-38,100 157 133,-98-145-86,-3 1-1,24 69 0,-38-95-61,95 320 53,-64-153-1258,-17-80-1890,-11-66 236,1-2-1584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4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38 8832,'-1'0'354,"0"1"-1,0-1 1,0 1 0,0-1 0,0 1 0,0-1-1,0 1 1,0 0 0,-1 1 707,1-1-707,0 0 0,1 0 0,-1 0 0,0 0-1,0 1 1,-8 9 1981,3-3-1250,6-8-1045,0 0-1,0 0 1,0 0-1,0 0 1,0 1-1,0-1 0,0 0 1,0 0-1,0 0 1,0 0-1,0 0 1,1 0-1,-1 1 0,0-1 1,0 0-1,0 0 1,0 0-1,0 0 1,0 0-1,0 0 1,1 0-1,-1 0 0,0 0 1,0 1-1,0-1 1,0 0-1,1 0 1,-1 0-1,0 0 1,0 0-1,0 0 0,0 0 1,0 0-1,1 0 1,22-3 1254,151-29-728,-147 26-608,61-14-161,-31 8-2752,-55 12 2475,0 0 1,0-1 0,0 1-1,0 0 1,0 0-1,0 0 1,0 0 0,3 1-1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4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9216,'17'-3'5828,"-2"0"-3635,-1 2-1716,0 0 0,0-1 0,15-5 0,0 1-375,129-13 244,-25 4-1621,-45-3-4227,-61 12 1710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5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 8064,'-6'-1'11034,"6"2"-10874,0 20 340,-1-12-379,1 0-1,1-1 1,-1 1 0,3 11 0,10 25 244,29 72-1,-41-115-362,91 246 94,-68-185-47,67 164 3,-60-158-412,27 52-933,-44-95-542,1-1 1,27 35-1,-25-37-2218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25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281 399 6656,'2'-5'691,"0"0"1,-1-1 0,0 1-1,1-1 1,-2 1 0,1-1-1,-1 1 1,1-1 0,-2 1 0,1-1-1,0 0 1,-3-8 0,-2-7 425,-8-44 949,-6-30-1024,12 68-452,5 17-255,-1 0 0,-1 0-1,0 1 1,-5-11 0,7 16-220,-1 0 1,1-1-1,-1 1 1,0 0-1,0 1 1,-1-1-1,1 1 1,-1-1-1,0 1 1,-5-4-1,6 6-108,0 0-1,1 0 0,-1 0 1,0 0-1,0 0 1,0 1-1,0-1 0,0 1 1,0 0-1,0 0 1,0 0-1,0 0 0,0 1 1,0-1-1,0 1 1,1 0-1,-1 0 0,0 0 1,-4 2-1,0 0-30,0 1 1,1 0-1,-1 0 1,1 0-1,0 1 1,-7 7-1,9-8 17,1 0 1,-1 1-1,1-1 0,0 1 1,0 0-1,0 0 0,1 1 1,-1-1-1,1 0 0,-2 11 1,1-6-6,-5 18-13,1 0 1,2 1-1,0-1 1,0 43 0,14 124 39,32 131 60,-3-142-166,-34-167 72,2 0 1,-1 0-1,2-1 0,0 0 1,17 26-1,-19-33 19,1 0 0,0 0 0,0-1 0,1 0 0,0 0 0,0-1 0,1 0 0,0 0 0,0-1 0,1 0 0,0 0 0,0-1 0,17 8 0,-15-9 10,1 0 0,0-1 0,0 0 0,0 0 0,1-1 0,19 0 0,-23-2 1,0 0 1,0-1-1,-1 0 0,1-1 0,0 0 0,-1 0 0,1-1 0,-1 0 0,0-1 0,12-6 0,-7 2 24,-1 0 0,-1-2 0,0 1 0,0-1 0,-1-1 0,16-20 0,-12 11 22,-1 0 1,0-1-1,13-33 1,-23 48-25,-1-1-1,0 1 1,0-1 0,0 0 0,0-7 0,-1 11-21,-1 0 0,0 1 0,0-1-1,0 1 1,0-1 0,-1 0 0,1 1 0,-1-1 0,0 1 0,1-1-1,-1 1 1,0-1 0,-1 1 0,1 0 0,0-1 0,-1 1-1,-1-2 1,-1 0 1,0 0 1,0 1-1,-1 0 0,1 0 0,-1 0 0,0 0 1,0 1-1,0 0 0,-7-2 0,-1 0-14,0 0 0,-23-2-1,31 6-26,0-1 0,0 1 0,0 0 0,0 0 0,0 1-1,0 0 1,0 0 0,0 0 0,0 0 0,0 1 0,0 0-1,1 0 1,-1 0 0,1 1 0,-1-1 0,1 1 0,-6 5 0,1-2-91,1 1 0,0 0 0,0 0 0,0 0 0,-10 15 0,3 0-276,-12 24 1,16-26 137,-12 21-859,-21 54 1,35-70-1601,-12 48-1,16-49-1528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4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9216,'6'10'12894,"-5"4"-8794,3-5-3996,-2-7-10,1 0 1,-1-1-1,1 0 1,-1 0-1,1 0 0,-1 0 1,1 0-1,0 0 1,-1-1-1,1 1 1,0-1-1,-1 0 0,1 1 1,0-1-1,0-1 1,0 1-1,-1 0 1,1-1-1,0 1 0,3-2 1,8-3 136,0 0-1,23-12 1,-6 2 272,-17 11-516,0 1 0,0 0-1,0 0 1,1 2 0,-1-1-1,1 2 1,15 1 0,-6-1-2046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6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7168,'0'-24'6653,"5"37"-2043,17 118-3010,-8-42-1434,4-1-139,18 114-28,44 376 961,-60-424 27,-20-138-457,0-16-527,0 0 1,0 0-1,0 0 0,0 0 1,0 0-1,0 0 0,0 0 1,0 0-1,0-1 0,0 1 1,0 0-1,-1 0 0,1 0 1,0 0-1,0 0 0,0 0 1,0 0-1,0 0 1,0 0-1,0 0 0,0 0 1,0 0-1,0 0 0,0-1 1,0 1-1,0 0 0,0 0 1,0 0-1,0 0 0,-1 0 1,1 0-1,0 0 0,0 0 1,0 0-1,0 0 1,0 0-1,0 0 0,0 0 1,0 0-1,0 0 0,0 0 1,0 0-1,-1 0 0,1 0 1,0 0-1,0 0 0,0 0 1,0 0-1,0 0 0,0 0 1,0 0-1,0 0 0,0 1 1,0-1-1,0 0 1,0 0-1,-1 0 0,1 0 1,0 0-1,0 0 0,0 0 1,0 0-1,0 0 0,0 0 1,0 0-1,0 0 0,0 0 1,0 0-1,0 1 0,-2-6 34,0-1 0,0 1 0,0 0 0,-1-10 0,-38-172 59,7 22-130,30 142 36,-37-298 124,38 292-134,-24-390-126,27 412 136,0 1 0,0-1 0,1 1 0,0-1 0,0 0 0,0 1 0,1 0 0,0-1 0,0 1 0,4-6 0,-5 10 16,0 0 0,0 0 0,0 0 1,1 0-1,-1 0 0,1 0 0,-1 0 1,1 1-1,0-1 0,0 1 0,0 0 0,0-1 1,0 1-1,0 0 0,0 0 0,0 0 1,0 0-1,0 0 0,1 1 0,-1-1 1,0 1-1,1 0 0,-1-1 0,0 1 1,1 0-1,2 1 0,3 0 44,-1 0 1,0 0-1,0 1 1,0 0-1,0 1 1,-1 0-1,8 3 1,-10-4-29,0 1 0,0-1 1,0 1-1,0-1 0,0 1 1,0 1-1,-1-1 1,7 7-1,15 26 173,23 42 1,-25-39-138,-12-20-47,16 25-24,33 76 1,52 215 21,-22-2-533,-42-171-4149,-46-157 4099,-1-2-82,0 1 0,-1-1-1,1 0 1,-1 1 0,1-1-1,-1 6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7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9216,'9'-5'4288,"13"-9"-1504,-6 10-1825,-5-1-95,16-4-480,-6 3-160,17-3-160,-11 4-416,8 1-64,-2-1-1024,4 5-383,-4 0-2753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7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35 9728,'-2'-3'1038,"-12"-29"7011,17 34-7377,28 19 240,-25-15-773,1 0-28,0 0 0,0 1 0,0 0 0,-1 0 1,7 10-1,11 30 24,32 80 1,-43-94-135,45 95 64,-8-19 142,-22-46 26,9 23 154,31 103 1,-56-155-249,2 10 372,-13-40-395,0-1 1,0 1 0,-1 0 0,0 0 0,1 0-1,-2 0 1,1 0 0,-1 6 0,1-10-107,0 1 1,0-1-1,0 0 0,0 0 1,0 1-1,0-1 0,0 0 1,0 1-1,0-1 0,0 0 1,0 0-1,0 1 0,0-1 1,0 0-1,-1 0 1,1 1-1,0-1 0,0 0 1,0 0-1,0 1 0,-1-1 1,1 0-1,0 0 0,0 0 1,0 1-1,-1-1 0,1 0 1,0 0-1,0 0 0,-1 0 1,1 0-1,0 1 1,0-1-1,-1 0 0,1 0 1,0 0-1,0 0 0,-1 0 1,1 0-1,0 0 0,-1 0 1,1 0-1,0 0 0,0 0 1,-1 0-1,1 0 0,0 0 1,-1 0-1,1 0 0,0-1 1,0 1-1,-1 0 1,1 0-1,0 0 0,0 0 1,0 0-1,-1-1 0,1 1 1,0 0-1,0 0 0,0 0 1,-1-1-1,1 1 0,-14-19 73,12 15-87,-1-1-3,0-1-1,0 1 1,1-1-1,0 0 1,0 0-1,0 0 0,1 0 1,0 0-1,0 0 1,0-1-1,1 1 1,0 0-1,0 0 1,1-1-1,-1 1 1,1 0-1,1 0 0,-1 0 1,4-9-1,1 2-17,-1 0-1,1 0 0,1 1 0,0 0 0,1 1 1,0-1-1,14-13 0,-15 18 21,0 1 0,0 0 0,0 0 0,1 1 0,0 0 0,0 0 0,0 1 0,0 0 0,1 1 0,0-1 0,0 2 0,0-1 0,0 1 0,0 1 0,0 0 0,0 0 0,1 0 0,-1 1 0,0 1 0,14 2 0,-3 0 67,-1 2 1,1 0 0,-1 1-1,-1 1 1,0 1 0,0 0-1,0 1 1,25 18 0,-39-23 101,1-1 1,-1 1-1,1-1 1,-1 1 0,0 0-1,-1 1 1,1-1 0,3 6-1,-6-7-107,1-1-1,-1 1 1,0 0-1,0-1 1,0 1-1,-1 0 1,1 0-1,-1 0 0,1 0 1,-1-1-1,0 1 1,0 0-1,0 0 1,-1 0-1,1 0 1,-1 0-1,1-1 1,-2 5-1,2-7-55,-2 4 7,1 0 1,-1 0 0,1 0-1,-1 0 1,-1 0 0,1 0-1,0-1 1,-1 1 0,0-1-1,-5 6 1,-8 2-220,0 0 1,0-1-1,0-1 0,-30 12 0,-79 24-2281,95-35 1473,23-8 643,3 0-54,-1 0 1,1-1-1,0 1 1,-1-1-1,1 0 1,-1-1-1,1 1 1,-1-1-1,1 0 1,-1 0-1,0 0 1,1 0-1,-7-2 1,10 2 292,0-1-1,1 1 1,-1 0 0,1 0 0,-1 0 0,0 0-1,1 0 1,-1-1 0,1 1 0,-1 0-1,1-1 1,-1 1 0,1 0 0,-1-1 0,1 1-1,-1-1 1,1 1 0,-1 0 0,1-1-1,0 1 1,-1-1 0,1 0 0,0 1 0,-1-1-1,1 1 1,0-1 0,0 1 0,0-1-1,-1 0 1,1 1 0,0-1 0,0 1 0,0-1-1,0 0 1,0 1 0,0-1 0,0 1 0,0-1-1,0 0 1,1 1 0,-1-1 0,0 0-1,0 1 1,0-1 0,1 1 0,-1-1 0,1 0-1,4-14-3616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8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 8320,'-11'-7'6226,"7"6"-5603,-8-5 2671,11 5-3182,0 1-1,1-1 0,-1 1 0,0-1 0,0 1 0,0-1 0,1 1 0,-1 0 0,0-1 1,0 1-1,0 0 0,0 0 0,0 0 0,0 0 0,0 0 0,0 0 0,0 0 1,0 0-1,1 0 0,-1 0 0,0 0 0,0 0 0,0 1 0,0-1 0,0 0 0,0 1 1,0-1-1,1 0 0,-1 1 0,0-1 0,0 1 0,-1 1 0,-2 2-2,-1-1 0,1 2 1,-7 7-1,8-9 6,-14 19-48,0 2 0,-21 40 1,8-13-190,19-34 26,7-12 12,0 0 0,1 1 0,-1-1 0,1 1 1,0-1-1,1 1 0,0 0 0,0 0 0,0 0 0,-2 11 0,4-16 69,1 1-1,-1-1 0,0 1 1,0-1-1,1 1 1,-1-1-1,1 0 0,-1 1 1,1-1-1,0 0 0,-1 1 1,1-1-1,0 0 0,0 0 1,0 0-1,0 1 1,0-1-1,0 0 0,0 0 1,2 1-1,2 1-15,-1-1-1,1 1 1,10 3 0,-12-5 26,23 9-8,1-3 1,40 8-1,6 1-83,1 9 183,-64-21 148,0 0 1,-1 1-1,0 0 0,0 1 1,13 11-1,-21-16-181,1 0-1,-1 0 1,0 1-1,1-1 1,-1 1-1,0-1 1,0 1 0,0-1-1,0 1 1,-1 0-1,1-1 1,0 1 0,-1 0-1,1 0 1,-1 0-1,0-1 1,1 1-1,-1 3 1,0-2-18,-1 0 1,1 0-1,-1 0 1,0 0-1,0-1 1,0 1-1,0 0 0,0 0 1,0-1-1,-4 6 1,-1-1-82,0 1 0,-1-1 0,1 0 0,-2-1 0,1 1 0,-16 9 0,-18 7-2158,-54 21 0,83-39 1260,5-2 145,6-2 466,0 0 0,0-1 1,-1 1-1,1-1 0,0 1 1,-1-1-1,1 1 0,0-1 0,-1 0 1,1 0-1,-3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7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52 9216,'-8'7'6786,"8"-6"-6694,1-1-1,-1 1 0,1-1 0,-1 1 1,1-1-1,0 1 0,-1-1 1,1 1-1,-1-1 0,1 0 1,0 1-1,0-1 0,-1 0 0,1 0 1,0 1-1,-1-1 0,1 0 1,0 0-1,0 0 0,1 0 0,14-1 226,1-1 0,-1-1 0,0-1 0,0 0 0,30-13 0,-22 8-804,37-8 0,-56 16 307,5-2-823,1 1 0,0 1 0,-1 0 1,1 0-1,14 1 0,-13 3-2655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8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67 8320,'0'-3'748,"-6"-20"5392,6 23-5970,-1 0-1,1 0 0,-1 0 0,1-1 1,0 1-1,-1 0 0,1 0 0,-1 0 1,0 0-1,0 0 97,0 0 0,0 0 0,0-1 0,0 1 0,0 0 0,0-1 0,0 1 0,0-1 0,0 1 1,1-1-1,-3 0 0,2 0-171,0 0 0,1 1 0,-1-1 1,0 1-1,0-1 0,0 1 0,0 0 1,0-1-1,0 1 0,0 0 0,-2-1 1,2 1-54,0 1 0,-1-1 0,1 0 0,0 0 0,0 1 0,0-1 0,-1 1 0,1-1 0,0 1 0,0-1 0,0 1 0,0 0 0,0 0 0,0-1-1,0 1 1,0 0 0,0 0 0,1 0 0,-1 0 0,0 0 0,0 0 0,1 0 0,-1 0 0,1 0 0,-1 1 0,1-1 0,-1 0 0,1 0 0,0 0 0,0 1 0,-1-1 0,1 2 0,-1 7-90,0-1 0,1 1 0,1 12 0,-1-8 145,0-3-120,1-1 1,0 1-1,0-1 0,1 0 0,1 1 0,-1-1 0,2 0 0,-1-1 1,1 1-1,1-1 0,0 1 0,0-1 0,7 8 0,-10-15 12,0 0-1,-1 0 1,1 0 0,1 0-1,-1-1 1,0 1-1,0-1 1,1 1-1,-1-1 1,0 0-1,1 0 1,-1 0 0,1-1-1,3 2 1,3-1 5,-1 0 0,17 0 1,-19-1 1,0-1 40,1 1 0,-1-1 0,0 0-1,0 0 1,1-1 0,-1 0 0,0 0 0,0 0-1,10-6 1,-15 7 13,1 0-1,0 0 1,0-1-1,-1 1 0,1 0 1,-1 0-1,1-1 1,-1 1-1,1-1 1,-1 1-1,0-1 1,0 0-1,0 0 1,0 1-1,0-1 0,0 0 1,0 0-1,-1 0 1,1 0-1,-1 0 1,1 0-1,-1 0 1,0 0-1,0 0 1,0 0-1,0 0 0,0 0 1,0 0-1,0 0 1,-1 0-1,1 0 1,-1 0-1,-1-4 1,-2-2-90,-1-1 0,0 1 0,0 0 0,-1 0 0,0 1 0,-12-13 0,-50-38-2294,13 13-2467,54 43 4289,-1 1 1,1 0 0,-1-1-1,1 1 1,0-1 0,0 1-1,0-1 1,0 0 0,0 0-1,0 1 1,0-1-1,0 0 1,0-3 0,0-9-3184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9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 10496,'-7'-7'9509,"12"25"-5078,-3-11-5534,28 148 1364,-6-34-306,-17-87-6,12 49-937,34 91 0,-33-120-2122,3 0 0,44 75 0,-45-94-698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4:59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11 271 8192,'-11'-19'11439,"12"30"-11329,0 0 0,0 0 0,1 0 0,1 0 0,0-1 0,0 1 0,10 19 0,-10-22-123,1-1 1,0 0 0,0 0-1,1-1 1,0 0-1,0 1 1,1-2 0,-1 1-1,1 0 1,0-1-1,13 8 1,-13-10 105,1-1-1,0 1 1,-1-1 0,1 0-1,0-1 1,0 1 0,12-1-1,-16 0-23,0-1-1,1 0 0,-1 0 0,0 0 0,0-1 0,0 1 0,0-1 0,0 1 0,0-1 0,0 0 0,0 0 0,0-1 0,0 1 0,0-1 0,-1 1 0,1-1 0,0 0 0,-1 0 1,0 0-1,4-3 0,-2-1-12,-1-1 0,0 1 0,0 0 0,0-1 0,-1 1 0,0-1 0,0 0 1,-1 0-1,0 0 0,0-8 0,0-4 88,-1 1 1,-4-30-1,-1 23-1094,0 0-1,-2 0 0,-1 0 0,-2 1 1,-12-26-1,9 23 53,11 23 104,1 0 1,-1-1-1,1 1 1,0-1 0,0 1-1,0-1 1,0 1-1,1-7 1,0-9-2999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00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19 10368,'-54'-18'10218,"54"27"-10163,2 44 103,8 13-155,21 71 0,41 117-830,-45-155-247,66 208-6294,-72-254 3832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00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3 114 9728,'-2'9'6858,"22"-12"-3346,-18 2-3984,135-24 2163,11 0-2149,-18 3-2737,-3-9-3765,-78 16 3232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00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82 9216,'1'1'4346,"17"8"-1008,-15-7-3133,-1 0 0,1-1 0,0 0 0,0 1 0,-1-1 1,1 0-1,0 0 0,4 1 0,3-1-23,1-1 0,-1 1 0,0-2 0,1 1-1,11-3 1,52-15 908,-72 18-998,1-1-1,-1 0 0,1 0 0,-1 1 0,1-1 1,-1-1-1,0 1 0,0 0 0,0-1 1,1 1-1,-1-1 0,0 1 0,-1-1 1,1 0-1,0 0 0,-1 0 0,1 0 0,2-5 1,-4 7-67,1-1 1,-1 0-1,0 1 1,0-1 0,0 0-1,1 1 1,-1-1-1,0 0 1,0 0 0,0 1-1,0-1 1,0 0-1,0 1 1,-1-1 0,1 0-1,0 1 1,0-1-1,0 0 1,-1 0 0,1 1-1,0-1 1,-1-1-1,0 1 3,-1 0-1,1-1 0,0 1 0,-1 0 0,1 0 0,0-1 1,-1 1-1,-2-1 0,-4-2-5,1 1 0,0 1 0,-9-3-1,14 4-8,-8-1-38,0-1 0,0 2 0,-1-1 0,1 1 0,0 1 0,-13 0 0,17 1-14,1-1 0,-1 1 1,1 1-1,-1-1 1,1 1-1,-1 0 0,1 0 1,0 0-1,0 1 0,0 0 1,0 0-1,-8 7 1,5-2-13,1-1 0,0 2 0,1-1 0,0 1 0,0-1 1,1 2-1,-9 18 0,8-12 7,0 0 1,2 1 0,-1 0-1,-1 19 1,5-29 34,0-1 0,1 0 0,0 1 1,0-1-1,1 0 0,-1 1 0,1-1 0,1 0 1,-1 0-1,1 0 0,0 0 0,1 0 0,-1 0 1,1 0-1,0-1 0,5 7 0,-2-6 2,-1 0 0,1 0 0,1-1-1,-1 1 1,1-2 0,12 8 0,0-2-93,27 10 0,14 3-3162,78 17 1,-99-30-1261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02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26 8832,'-16'-25'13333,"18"82"-12199,12 71 1,18 54-1175,-26-152 104,62 264 16,2-61-4165,-67-216 2671,-2-5-1300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02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38 9984,'-14'-38'12162,"14"38"-12058,10 8 281,0 0 1,0-1-1,17 10 0,-12-9-251,15 9-64,1-1 0,1-1 0,0-2 0,1-2 0,0-1 0,63 11 0,-90-20 18,0-1 0,0 1 0,0-1 0,-1-1 0,1 1 0,0-1 0,-1 0 0,1 0 0,0 0 0,-1-1 0,1 0 0,-1 0 0,6-3 0,3-4 266,-1 0 1,0 0 0,16-16 0,-23 20-243,26-19 506,-31 24-613,-1-1-1,0 1 0,1 0 0,-1 0 1,1 0-1,-1 0 0,0 0 0,1-1 0,-1 1 1,1 0-1,-1 0 0,1 0 0,-1 0 0,0 0 1,1 0-1,-1 1 0,1-1 0,-1 0 0,0 0 1,1 0-1,-1 0 0,1 0 0,-1 1 0,0-1 1,1 0-1,-1 0 0,0 0 0,1 1 0,-1-1 1,1 1-1,10 14 68,4 19 13,-15-34-85,12 44-79,-1-1-1,5 52 0,-7-37-86,40 170-1286,-37-183-451,2-1-1,38 80 1,-50-121 1461,-1 1 1,1-1 0,0 0 0,0 0-1,0 0 1,0 0 0,1 0 0,-1 0-1,1-1 1,-1 1 0,1-1 0,0 0-1,0 0 1,0 0 0,0 0 0,1 0-1,-1-1 1,5 2 0,9 3-3628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03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 10880,'-16'-9'12473,"16"17"-12056,4 4-610,-1 0-1,2 0 1,0-1 0,10 19 0,17 18-4478,-31-47 4327,-1 0 1,1 0 0,0 0-1,0 0 1,-1 0 0,1 0 0,0 0-1,0-1 1,0 1 0,0 0-1,0-1 1,0 1 0,0 0-1,0-1 1,1 1 0,-1-1-1,0 0 1,0 1 0,0-1-1,1 0 1,-1 0 0,0 0-1,2 0 1,9 0-3758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03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32 10112,'-30'-26'3365,"22"20"-1587,4 7-1019,4 7-666,0-8-88,1 3-57,0 0 0,0 0 0,0 0 1,0 0-1,1 0 0,-1 0 1,1-1-1,-1 1 0,1-1 1,0 1-1,0-1 0,0 0 0,1 1 1,4 2-1,-2 1-68,28 23-675,37 25 0,-41-32-1493,37 38-1,17 32 1136,-9 8 4612,-6 4 5799,-66-100-8880,14 19 2262,-16-22-2540,1-1 0,-1 1 0,1 0 0,0-1 0,-1 1 1,1-1-1,0 1 0,-1-1 0,1 1 0,0-1 0,0 1 0,0-1 0,-1 1 0,1-1 0,0 0 0,0 0 0,0 1 0,0-1 0,-1 0 0,1 0 0,0 0 0,0 0 0,0 0 0,1 0 1,-1-1-69,0 0 1,0 0 0,0 0 0,0 0-1,0 0 1,0 0 0,0 0 0,-1 0-1,1 0 1,0 0 0,-1 0 0,1-1-1,-1 1 1,1 0 0,-1-3 0,8-25-69,-6 20 54,1-5 10,0 0 95,1 0 1,10-24 0,-13 35-102,0 0 1,1 0-1,0 0 1,-1 1 0,1-1-1,0 0 1,0 1-1,1-1 1,-1 1 0,1 0-1,-1 0 1,1 0-1,-1 0 1,1 0 0,0 0-1,0 1 1,5-3-1,-4 4-17,0-1 0,-1 1 0,1 0 0,0 0 0,-1 0-1,1 0 1,0 0 0,0 1 0,-1 0 0,1 0 0,-1 0-1,1 0 1,5 3 0,1 1 17,0 1 0,18 12 0,12 16-721,-2 0 1,-2 3 0,39 49-1,-34-38-1984,-21-22 191,-15-18 793,1-1 0,-1 0 0,1-1 0,10 9 0,6 0-2695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8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0 148 8064,'6'-5'7485,"32"-19"-5584,-3 6-1755,1 2 0,52-17-1,-48 22-1067,-17 5-1542,37-15 0,-34 8-1125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10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336 1578 6912,'18'-50'11166,"-15"50"-11006,-2-1-40,0 1 1,0 0-1,0-1 0,0 1 0,0 0 0,0 0 0,0 0 0,0 0 0,0 0 0,0 0 0,0 0 0,1 0 0,-1 0 0,0 1 0,0-1 0,0 0 0,0 1 0,0-1 0,1 2 0,2 0-63,-1 1 0,1-1 0,0 0 0,-1 0 0,1 0-1,0-1 1,0 1 0,0-1 0,0 0 0,0 0 0,1 0 0,-1-1-1,0 1 1,6-1 0,7-2 125,0 1 1,24-7-1,-13 2 226,100-16 398,-24 9-651,-47 6 10,26 1 73,-15 2-12,-48 2-156,61-9 446,-60 8-445,-1 0 0,0 2 0,37 2 0,-35 0 110,0 0 0,44-7 0,-20 2-102,-36 4-61,-1-1-1,1 0 1,15-4-1,0 0 45,0 1 0,0 1-1,0 2 1,48 2 0,-27-1-29,-45 0-34,14 1-27,0-2-1,24-3 1,3-2 44,-36 6 116,0-1 0,-1 1 0,10 0 1,-4-2 1089,-12 2-1190,1 0-22,0 0 1,0 0-1,0 0 1,0 0-1,0 0 1,0 0 0,0 0-1,0 0 1,0 0-1,0 0 1,-1 0-1,-53 18 90,-203 62 110,226-72-179,14-3-57,-28 5-1,-261 47-63,217-42 21,61-10 63,-7-2-84,-67 0 0,77-5 32,0 2 0,0 1 0,0 2 0,0 0 0,-34 9 0,46-8 14,-106 29-147,105-31 222,0-1-1,0 0 0,-22-3 0,2 1-273,33 1 244,1 0 0,0 0-1,-1 0 1,1 0 0,-1 0 0,1 0 0,0 0 0,-1 0-1,1 0 1,0 0 0,-1 0 0,1 0 0,0 0 0,-1 0 0,1 0-1,0-1 1,-1 1 0,1 0 0,0 0 0,-1 0 0,1-1-1,0 1 1,-1 0 0,1 0 0,0-1 0,0 1 0,-1 0 0,1 0-1,0-1 1,0 1 0,0 0 0,-1-1 0,1 1 0,0 0 0,0-1-1,0 1 1,0-1 0,0 1 0,0 0 0,0-1 0,0 1-1,0 0 1,0-1 0,0-2-14,0 1-1,0 0 1,1-1-1,-1 1 1,1 0-1,-1-1 1,1 1-1,0 0 1,0 0 0,0 0-1,0-1 1,0 1-1,4-3 1,-2 1 1,0 1 0,0 0 1,1 0-1,-1 0 1,1 0-1,7-3 0,5-2 12,0 2-1,0 0 0,17-4 0,-28 9 2,145-36 30,37-10 34,-55 8-126,172-27 0,-278 62 60,134-26 66,-129 22-50,-1-1-1,0-1 1,29-15-1,-48 20-1,-1-1 0,-1 0 0,1-1 0,-1 0 0,0 0 0,-1-1 0,0 0 0,0-1 0,0 1 0,-1-2 0,-1 1 0,7-12 1,-7 9 3,0-1 1,0 0 0,-2 0-1,1 0 1,-2-1 0,0 0 0,0 1-1,-2-1 1,1-22 0,-2 24 5,0 1 0,-1-1 0,-1 0 0,0 0 0,-1 0 0,-7-20 1,8 27-17,-1 0 0,1 0 0,-1 0 0,0 0 0,0 0 0,0 1 0,-1-1 0,0 1 0,0 0 0,0 0 0,0 1 0,0-1 0,-1 1 0,0 0 0,1 0 0,-1 0 0,-7-2 0,-16-5-14,-1 2 0,0 2 1,0 0-1,-32-1 0,-123 1 137,166 6-144,-50-1 5,-123 16 0,156-9 21,-218 45 45,214-42-93,-41 4 1,-12 3-6,73-13 100,-26 2 0,-5 1-81,38-4-37,-5 1 64,-24 2 0,35-5 6,0 0 0,0-1-1,1 1 1,-1-1 0,0 0 0,0 0 0,1-1-1,-6-2 1,2 0-30,0-1-1,1 1 1,0-2 0,0 1-1,0-1 1,1 0 0,0-1-1,-12-14 1,-1-5 33,-22-38 0,16 25-28,9 10-5,0 0 0,2 0-1,2-1 1,0-1 0,-9-39 0,9 19-57,3-1 1,-7-82 0,16 118 67,0 0 1,1 0-1,1 0 1,3-19 0,-3 30 6,0 0 1,1 0 0,-1 0-1,1 0 1,0 0 0,0 0-1,0 0 1,1 1 0,0-1-1,0 1 1,0 0 0,0 0-1,1 0 1,0 0 0,-1 1-1,8-6 1,3 1-10,1 0 0,0 1 0,0 1 0,21-7-1,70-13-82,-53 14 56,-13 4 16,1 1 1,48-1 0,82 5 165,21-1 166,-2 0 45,-189 4-355,8 0 22,1 1 0,-1 0 0,12 4 0,-12-3-17,1 0 1,-1-1-1,12 1 0,121-2 143,-103 5-250,-30-5 72,-5 0 39,0 0 0,1 0 0,-1 0 1,0 1-1,9 1 0,4 0-22,-15-2 10,-1 0-1,1 0 0,-1 0 0,1 0 0,-1 1 1,1-1-1,-1 0 0,1 1 0,-1-1 0,2 1 0,1 0 16,-1 0-1,1-1 0,-1 1 0,1-1 0,0 0 0,-1 0 0,5-1 0,2 0-61,268 1 455,-277 0-391,0 1 0,-1-1 1,1 0-1,0 0 0,-1 1 0,1-1 0,-1 0 1,1 1-1,0-1 0,-1 1 0,1-1 1,-1 1-1,1-1 0,-1 1 0,1-1 1,-1 1-1,0-1 0,1 1 0,-1 0 1,1 0-1,3 13-11,-1-1 0,-1 1 0,0 0 0,0 15 0,-1-15 24,41 333-60,-37-321 34,-2 0-1,0 35 1,-2-46-28,3 22-1,-1-23-106,0 24-1,-3-30-754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13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1 103 7936,'0'0'13359,"1"23"-13081,0-25-21,-1 1-1,1-1 1,0 1 0,-1-1 0,1 0 0,-1 1 0,0-1 0,1 0 0,-1 0 0,0 1 0,0-1-1,0 0 1,0-2 0,-1-4 260,1 24-604,0-10 87,1 17 0,-1-23 0,0 1 0,0-1 0,0 1 0,0-1 0,0 1 0,0-1 0,0 1 0,0-1 0,1 1 0,-1-1 0,0 1 0,0-1 0,0 1 0,1-1 0,-1 1 0,0-1 0,1 0 0,-1 1 0,0-1 0,1 1 0,-1-1 0,1 0 0,-1 0 0,1 1 0,-1-1 0,1 0 0,-1 0 0,0 1 0,1-1 0,-1 0 0,2 0 0,-1 0 9,-1 0 0,1 0 0,0 0 0,-1 0 0,1-1-1,0 1 1,-1 0 0,1 0 0,-1-1 0,1 1 0,0-1 0,-1 1 0,1 0-1,-1-1 1,1 1 0,-1-1 0,1 1 0,-1-1 0,1 1 0,-1-1 0,0 0-1,1 1 1,-1-1 0,0 0 0,0 1 0,1-1 0,-1 0 0,0 1 0,0-1-1,0 0 1,0 0 0,2-26 686,-2 22-511,0-94 2253,0 99-2437,0 0 0,0 0 0,0 0 0,0 0 0,0 0 0,0 0 0,0 0 0,0 0 0,-1 0-1,1 0 1,0 0 0,0 0 0,0 0 0,0 0 0,0 0 0,0 0 0,0 0 0,0 0 0,0 0 0,0 0 0,0 0 0,0 0 0,0 0 0,-1 0 0,1 0-1,0 0 1,0 0 0,0 0 0,0 0 0,0 0 0,0 0 0,0 0 0,0 0 0,0 0 0,0 0 0,0 0 0,0 0 0,0 0 0,0 0 0,0 0-1,0 0 1,-1-1 0,1 1 0,0 0 0,0 0 0,0 0 0,0 0 0,0 0 0,0 0 0,0 0 0,0 0 0,0 0 0,0 0 0,0 0 0,0 0 0,0 0-1,0-1 1,0 1 0,0 0 0,0 0 0,0 0 0,0 0 0,0 0 0,0 0 0,-2 7-87,2 53-329,0-59 326,0-2-17,0 1 106,0-1 1,1 1-1,-1-1 1,0 0-1,0 1 0,0-1 1,0 1-1,1-1 1,-1 1-1,0-1 1,0 0-1,0 1 1,0-1-1,-1 1 1,1-1-1,0 1 1,0-1-1,0 1 1,0-1-1,-1 0 1,1 1-1,0-1 1,-1 0-1,-2 2-286,1 10-751,2 1-1085,0-8 1157,-1-1 1,1 1 0,0 0-1,0 0 1,1-1 0,-1 1 0,1 0-1,0-1 1,0 1 0,2 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2.15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 1970 6656,'-5'14'14834,"6"-12"-14919,-1 0 0,1-1 0,0 1 0,0 0 0,0 0 0,0-1 0,0 1 0,0-1-1,2 3 1,0-2 178,0 0-1,0 0 0,0 0 0,0-1 0,1 1 1,-1-1-1,0 1 0,1-1 0,-1 0 1,1 0-1,0-1 0,-1 1 0,1-1 0,6 0 1,4-1 158,-1 0 0,24-7 0,2 0-84,6 2 33,57 2 0,-76 3 24,-1-2 1,1-1-1,-1-1 0,0-2 0,28-10 0,-7 3-198,-21 8 67,0 1 0,0 1-1,1 1 1,42 1 0,-44 0 155,39-6-1,-40 5-52,37-2 0,265 5 296,-316-1-460,-1 0 1,14-3 0,-13 3 30,0-1 1,16 0 0,192-6 59,79 2 54,-182 7 27,310-1-278,-265-7 172,6 0 19,-115 7-71,131-4-175,-63-2 178,-13 4-135,-77 3 122,-1-2 0,0 0 0,52-10 0,-73 10-24,0 0-1,0 1 0,0 0 0,5 0 0,2 1 121,-13-1-125,0 0 1,1 0-1,-1-1 1,0 1-1,1 0 1,-1 0-1,0 0 1,1 0-1,-1-1 1,0 1-1,1 0 1,-1 0-1,0-1 1,0 1-1,1 0 1,-1-1-1,0 1 1,0 0-1,0 0 1,1-1-1,-1 1 1,0-1-1,0 1 1,0 0-1,0-1 1,0 1-1,0 0 1,0-1-1,0 1 1,0 0-1,0-1 1,0 0-1,0-16 326,0 10-201,0-113-142,-11-172 81,9 267-69,-23-400 3,9 51-121,6 258 211,-5-35-71,-11 17-12,25 109 50,-1-9-5,2 33-62,0-1 0,-1 0 1,1 0-1,-1 0 0,0 0 1,1 1-1,-1-1 0,0 0 1,0 1-1,0-1 0,0 0 1,-1 1-1,1 0 0,-2-2 1,-6-5-35,6 5 66,0 0-1,0 1 1,0-1-1,-1 1 1,1 0-1,-7-3 0,4 2 15,2 1-43,0 1 1,0-1 0,-1 1 0,1-1-1,-1 1 1,1 0 0,-7 0 0,5 1-9,0-1 0,0 0 0,0 0 0,0-1 0,-6-1 0,-10-4 50,-28-3-14,0 2 0,-102-2 0,137 10-23,-217 9 12,72 5-20,-2-7 96,-22 1-142,-13 24 9,143-20 48,-138 19 38,-84-2-134,229-22 106,-62 20-1,37-8 0,-194 32-99,103-42 143,137-8-83,0 2-1,0 1 0,-41 12 0,-21 3 87,27-7-52,35-7-12,0 0 0,-44 1 0,-131-6 3,175 6 69,-8-6-149,33 1 27,-1 5 43,0 0 0,0-1-1,1 1 1,-1 0 0,1 0 0,1 0 0,-1 0 0,1 0 0,0 0 0,1 10 0,0 2 3,0 18 5,2 0-1,14 65 0,27 68 28,-31-125 1,42 156-74,-3 34 32,-3 39-240,-46-259 212,-1-2 44,1 1 1,0-1-1,0 0 0,2 0 0,7 17 0,-11-28 1,-1 0-1,1 0 0,-1-1 0,1 1 0,0 0 0,-1-1 0,1 1 0,0-1 0,0 1 0,-1-1 0,1 1 0,0-1 0,0 1 0,0-1 0,0 0 0,0 1 0,-1-1 0,1 0 1,0 0-1,0 0 0,1 0 0,1 0-2,0 0-1,-1 0 1,1-1 0,0 1 0,-1-1 0,1 1 0,3-3 0,3-1-14,0-1 0,16-9 0,-25 13 15,30-21-32,45-44 0,-53 45 46,1 1-1,1 0 1,30-18-1,-20 20-47,0 2-1,1 1 1,1 2-1,45-11 1,147-21 131,-182 38-84,79-9-47,-89 12 81,25 0-12,62 3-1,15 1-20,-95-2 2,179-15 87,-183 15-82,49 1 1,-56 3-1,1-3 0,52-6 0,-38 1-12,1 2 0,80 4 0,-53 1-5,-51 0-3,-17 0 0,1-1 0,-1 0 0,1 0 0,-1 0 0,14-4 0,-11 2 0,0 0 0,1 0 0,-1 1 0,16-1 0,-16 3 0,0-2 0,1 1 0,-1-1 0,0-1 0,0 0 0,0 0 0,10-5 0,-17 6 1,0 0-1,0 1 1,1-1 0,-1 0-1,6 1 1,-6 0-4,0-1-1,0 1 1,0 0 0,0-1-1,6-2 1,14-6-70,-10 5 104,-1-1-1,0-1 0,13-8 0,-2 6-97,2-2 235,43-21-236,1 0 264,-61 25-208,1 0-1,-1 0 0,0-1 0,9-10 0,9-7 72,-26 23-57,1 0 0,-1 1 0,1-1 0,-1 0 1,1 0-1,-1 1 0,1-1 0,-1 0 0,0 0 0,1 0 0,-1 0 0,0 0 0,0 1 0,0-1 0,1 0 0,-1 0 1,0 0-1,0 0 0,-1 0 0,1 0 0,0 0 0,0 1 0,0-1 0,0 0 0,-1 0 0,1 0 0,-1-1 1,-15-27-15,7 13 66,7 11-52,-11-27 61,-25-40 0,-31-47-153,65 111 95,0 2 0,0-1-1,-1 0 1,0 1 0,-1 0 0,1 0 0,-1 0 0,0 1 0,0 0 0,-1 0 0,0 1-1,0-1 1,0 2 0,0-1 0,0 1 0,-1 0 0,0 0 0,0 1 0,1 0 0,-1 0-1,0 1 1,0 0 0,-11 1 0,-24 2-5,-57 10 0,22-2 0,43-6 0,-1 1 0,-35 11 0,57-13 1,-147 45 30,73-17-47,-97 19 0,4-4 16,72-14 34,54-15-36,-113 38-30,105-36 48,-69 11 0,-174 5 57,231-29-55,-4 0-5,-119 13-213,86-16-419,91-3-42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4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22 175 7936,'-21'-19'13925,"21"62"-13477,13 83 303,6 144 546,-19-41-1052,0 50 475,0-273-588,0-5-107,0-1 0,1 1 0,-1 0 0,0 0 1,0 0-1,0-1 0,0 1 0,-1 0 0,1 0 0,0 0 1,0-1-1,0 1 0,-1 0 0,1 0 0,0-1 0,-1 1 1,1 0-1,0 0 0,-1-1 0,1 1 0,-1-1 1,1 1-1,-2 0 0,2-1-21,0 0 0,0 1 0,-1-1 0,1 0 0,0 0 0,-1 0 0,1 0 0,0 0-1,0 0 1,-1 0 0,1 0 0,0 0 0,-1 0 0,1 0 0,0-1 0,0 1 0,-1 0 0,1 0 0,0 0 0,0 0 0,-1 0 0,1 0 0,0-1 0,0 1 0,-1 0 0,1 0 0,0 0 0,0-1 0,0 1 0,0 0 0,-1 0-1,1-1 1,0 1 0,0 0 0,0 0 0,0-1 0,0 1 0,0 0 0,-1 0 0,1-1 0,0 1 0,0 0 0,0-1 0,0 1 0,-7-27-1,2-17-3,0-57 0,5-233 0,11 41 0,-11 291 1,32-248-194,-31 247 187,0-5-1,1 1-1,0 0 1,5-13-1,-6 18 15,0 1-1,-1-1 1,1 1-1,0-1 1,0 1-1,1-1 1,-1 1-1,0 0 1,0-1 0,1 1-1,-1 0 1,1 0-1,-1 0 1,1 0-1,-1 0 1,1 1-1,0-1 1,-1 0-1,1 1 1,2-1 0,-3 1 0,0-1 0,0 1 1,1 0-1,-1 0 1,0 0-1,0 0 1,1 0-1,-1 0 1,0 0-1,0 1 1,1-1-1,-1 0 1,0 1-1,0-1 1,0 1-1,0-1 1,1 1-1,-1 0 1,0-1-1,0 1 1,1 1-1,0 1 12,1-1-1,-1 1 1,0 1 0,0-1-1,3 5 1,-1-1 14,9 18 97,18 43 1,-18-36-72,91 245 256,-43-64-352,-23-78-6,74 186-1980,-96-280 883,-13-33 839,-2-5 26,1 1 1,-1-1 0,0 1-1,0-1 1,-1 1 0,1 0-1,0 6 1,-1-9 152,0-1 0,0 1 0,0 0 0,0-1 0,0 1 0,0 0 0,0-1 0,0 1 0,0-1 0,-1 1 0,1 0 0,0-1 0,0 1 0,-1-1 0,1 1 0,0-1 0,-1 1 0,1 0-34,-1-1 0,1 0 0,-1 0 0,1 0 0,-1 0 0,1 0 0,-1 0 0,1 0 0,-1 0 0,0 0 0,1 0-1,-1 0 1,1 0 0,-1 0 0,1 0 0,-1 0 0,1 0 0,-1-1 0,0 1 0,-10-5-4713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5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52 9216,'-10'9'8575,"20"-13"-7743,-4-1-96,21-4-416,-1 0-192,16-2-32,-5 2-352,22 4-64,-10 1-1408,3-1-607,-4 5-2465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5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26 10496,'-29'-25'9897,"30"25"-9848,9 21 1610,30 52-822,49 135-384,-68-153-412,-3 1 0,18 85 0,37 355 1143,-72-458-891,-1-34-175,0-8-54,0-12-100,-1 1 20,1 0 0,1 1 0,0-1-1,1 0 1,0 1 0,1-1 0,1 1-1,8-21 1,-8 25 4,2-1 1,-1 1-1,1 0 0,1 1 0,0-1 0,0 1 0,1 0 0,13-11 1,-9 11-2,1 0 1,-1 1 0,1 1 0,1 0 0,-1 0-1,1 1 1,0 1 0,1 1 0,-1 0 0,1 0-1,0 2 1,0 0 0,26 0 0,-38 2 25,-1 0-1,1 0 1,0 0 0,0 1-1,0-1 1,0 1 0,-1 0-1,1 0 1,0 0 0,0 0-1,-1 0 1,1 1 0,-1-1-1,1 1 1,3 3 0,-5-4 28,1 0 1,-1 1-1,1-1 1,-1 1 0,0-1-1,0 1 1,1 0-1,-1 0 1,0-1-1,0 1 1,-1 0 0,1 0-1,0 0 1,-1 0-1,1 0 1,-1 0 0,0 0-1,1 0 1,-1 0-1,0 0 1,0 1-1,0-1 1,-1 0 0,0 3-1,0 2 50,-2 0 0,1 0-1,-1 0 1,0 0 0,-5 9 0,-3 1-36,-1 1 0,0-1 0,-27 27 0,-48 36-939,67-62 369,-20 22-1467,6-4-2788,33-35 4569,-7 5-1818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6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29 7808,'-2'-2'334,"1"0"1,0 0 0,-1 0-1,1 0 1,-1 0-1,1 1 1,-1-1 0,0 1-1,1-1 1,-1 1-1,0-1 1,0 1 0,0 0-1,0 0 1,-1 0-1,1 0 1,0 1 0,0-1-1,0 0 1,-1 1-1,1 0 1,-5-1 0,2 2 23,0-1 0,0 1 0,0 0 1,0 1-1,0-1 0,0 1 1,0 0-1,1 0 0,-1 0 1,1 1-1,-1 0 0,1 0 1,0 0-1,0 0 0,-5 7 0,0-2-284,1 2 0,0-1 0,1 1 0,0 1 0,-8 14-1,13-19-114,-1-1 0,1 0 0,0 0-1,0 1 1,0-1 0,-1 11 0,3-14 33,0-1 0,0 0 0,0 1 1,0-1-1,0 1 0,1-1 0,-1 0 1,0 0-1,1 1 0,-1-1 0,1 0 1,0 0-1,-1 1 0,1-1 0,0 0 1,0 0-1,-1 0 0,1 0 0,0 0 1,0 0-1,0 0 0,0 0 0,0 0 1,1-1-1,-1 1 0,0 0 0,0-1 1,0 1-1,1-1 0,-1 1 0,0-1 1,1 0-1,-1 1 0,2-1 0,21 5-19,-1 2 0,0 0 0,32 15 1,-49-19 106,0 0 1,0 0 0,-1 1 0,1 0 0,-1 0 0,0 0 0,0 1 0,0 0 0,0 0 0,-1 0 0,0 0 0,0 1 0,0 0 0,-1-1 0,0 1 0,0 1 0,3 8 0,-5-11-22,-1 0 0,1 0 1,0 0-1,-1-1 0,0 1 1,0 0-1,0 0 0,-1 0 1,1 0-1,-1 0 0,-2 6 1,1-1 33,-1 2 3,-1 1 0,0-1 0,0-1 0,-1 1-1,-1-1 1,0 0 0,0 0 0,-1 0 0,-10 10 0,-9 8-2026,-44 36 1,63-58 1197,4-3 4,-8 7-922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6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8 7936,'-2'-8'10826,"1"8"-10625,-16 2 2866,12-1-2996,1 1-1,-1-1 0,1 1 0,0 0 1,0 0-1,-8 5 0,8-3-7,1-2-60,0 0 1,0 1 0,0 0 0,0-1 0,1 1 0,-1 0 0,1 1 0,0-1 0,0 0 0,0 0 0,0 1 0,1-1 0,-1 1 0,1 0 0,0-1-1,0 1 1,0 6 0,0-2-19,0 0-1,1 0 0,2 17 0,-1-21 5,0 0-1,-1-1 0,2 1 1,-1 0-1,0-1 0,1 1 1,-1-1-1,1 1 1,0-1-1,0 0 0,5 6 1,-4-6-8,1 1 0,-1-1 0,1 0 0,0 0 0,0 0 0,0-1 1,1 1-1,-1-1 0,1 0 0,-1 0 0,10 2 0,-11-3 47,-1-1 1,1 0-1,0 0 0,-1 0 0,1 0 0,-1 0 1,1-1-1,0 1 0,-1-1 0,1 1 0,-1-1 1,1 0-1,-1 0 0,0 0 0,1 0 0,-1-1 1,0 1-1,0-1 0,1 1 0,-1-1 0,-1 0 1,1 0-1,0 0 0,0 0 0,1-2 0,-1 1 9,0 0 0,0 1 0,-1-1 0,1 0 0,-1 0 0,0 0 0,1 0 0,-1 0 0,-1 0 0,1 0 0,0 0 0,-1-1 0,0 1 0,1 0 0,-1 0 0,0 0 0,-1-1 0,1 1 0,-1 0 0,1 0 0,-1 0 0,0 0 0,0 0 0,0 0 0,-1 0 0,1 0 0,-1 0 0,1 0 0,-1 1 0,-3-4 0,0 0-298,0 0-1,-1 1 0,0 0 0,0 0 0,0 0 1,-1 1-1,1-1 0,-1 2 0,0-1 0,0 1 1,-14-5-1,-36-10-4303,35 13-155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7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 9088,'-11'-7'14829,"12"78"-14960,9 122 291,5-33-124,-8-102-339,28 168-3163,0-91-1073,-33-127 4161,15 51-4134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7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19 133 9600,'-2'0'244,"1"1"1,0-1-1,0 1 1,0 0-1,0-1 0,0 1 1,0 0-1,0 0 1,0 0-1,0 0 1,1 0-1,-1 0 1,0 0-1,0 0 1,1 0-1,-1 0 0,1 0 1,-1 0-1,1 0 1,-1 1-1,1-1 1,0 0-1,-1 2 1,1-1-77,1 0 1,-1 0-1,0 1 1,1-1 0,-1 0-1,1 0 1,0 0-1,-1 1 1,1-1 0,0 0-1,3 4 1,-1-2-39,1 1 0,-1 0-1,1-1 1,0 1 0,0-1 0,1-1 0,-1 1 0,1 0 0,7 3 0,-7-5-14,0 0-1,0-1 1,0 0 0,0 0 0,0 0-1,1 0 1,-1-1 0,0 0 0,1 0 0,-1-1-1,0 1 1,1-1 0,-1 0 0,0 0-1,0-1 1,0 0 0,0 0 0,6-3 0,-3 1 21,-1 0 1,0 0-1,-1 0 1,1-1-1,-1 0 1,0-1-1,0 1 1,-1-1 0,0 0-1,0 0 1,7-11-1,-9 11-94,0 0-1,0 0 1,-1 0-1,0 0 1,3-9-1,-5 12-70,0 0 0,1 0 0,-1 0 0,0 0 0,0 0 0,0 0 0,-1 1 0,1-1 0,-1 0 0,0 0 0,1 0 0,-1 1 0,-1-1 0,-1-3 0,-1-2-390,-13-24-1703,16 29 1521,0 0 1,1 1-1,-1-1 1,0 0-1,1 1 1,-1-5-1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48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18 7040,'-13'1'6474,"10"1"-6259,0 0 0,0 1 0,0-1 0,0 1 0,0 0 0,0-1 0,1 1 0,0 1-1,-1-1 1,1 0 0,0 0 0,1 1 0,-1-1 0,1 1 0,-1-1 0,1 1 0,0 0 0,0 0-1,0 5 1,-2 10-113,2 1 0,0 31-1,2-30 181,-1-7-201,8 186 1108,-5-179-1084,0-1-1,1-1 1,2 1 0,0 0-1,0-1 1,2 0-1,18 32 1,-22-45-82,0-1 0,0 1-1,0 0 1,1-1 0,0 0 0,0-1 0,1 1-1,-1-1 1,1 0 0,0 0 0,0 0 0,0-1-1,0 0 1,1 0 0,-1-1 0,1 0 0,9 2-1,-6-2 45,0-1-1,0-1 1,0 0-1,-1 0 1,1-1-1,0 0 1,0-1-1,-1 0 1,1 0-1,-1-1 1,0-1-1,10-4 1,-7 3 57,-1-1 0,0-1 1,0 0-1,0 0 0,-1-1 1,0 0-1,-1-1 0,0 0 1,12-16-1,-12 13 12,-1-1 0,-1 0 0,0 0 0,0-1 0,-2 0-1,0 0 1,7-29 0,-7 18-48,-2 0 0,0 0 0,-2-1 0,-1-33 0,-2 41 3,0 0 0,-1 0 0,0 0 0,-2 1 0,0-1 1,-14-29-1,15 39-81,0 1 0,0-1 0,-1 1-1,0 0 1,-1 1 0,0-1 0,0 1 0,0 0 0,-1 1 0,1-1 0,-1 1 0,-1 1 0,1-1 0,-1 1 0,1 1 0,-1-1 0,0 1 0,-1 1 0,1-1 0,-9 0 0,-1 0-282,0 2 0,1 0 0,-1 0-1,0 2 1,0 1 0,0 0 0,0 1 0,-25 7 0,-58 23-4560,90-31 3265,6-2 24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7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16 12032,'-10'-14'5446,"10"14"-5318,-1-1 1,1 1 0,0 0 0,0 0 0,-1 0 0,1 0 0,-8 3 3224,8-2-3224,-1 0-31,0 0-1,0 0 1,0 0 0,0 0 0,0 0 0,1 1 0,-1-1-1,0 0 1,1 0 0,-1 2 0,0 41-50,6 123-5,22 47-934,14 13-2842,28 47-4187,-63-257 5616,-5-7-469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8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18 8320,'-24'-14'9373,"33"16"-7829,100-3-894,51-3-6015,-111 3 1179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28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117 130 8960,'-5'7'1000,"2"-5"-416,1 1 0,0 0 0,0 0 0,0 0 1,1-1-1,-1 2 0,1-1 0,0 0 1,-1 0-1,1 0 0,0 5 0,1-8-536,0 1 0,0-1 0,1 0 0,-1 1 0,0-1 0,1 1 0,-1-1 0,0 0 0,1 1 0,-1-1 0,0 0-1,1 0 1,-1 1 0,0-1 0,1 0 0,-1 0 0,1 1 0,-1-1 0,1 0 0,-1 0 0,1 0 0,-1 0 0,1 0 0,-1 0 0,0 0 0,1 0 0,-1 0 0,1 0 0,-1 0-1,1 0 1,-1 0 0,1 0 0,-1 0 0,1 0 0,0-1 0,20-4 567,-18 3-542,0 1 0,0-1-1,0 0 1,0 0-1,-1 0 1,1 0-1,0 0 1,-1-1 0,1 1-1,-1-1 1,0 1-1,0-1 1,0 0 0,0 0-1,2-6 1,-2 3 178,1-1 1,-2 1-1,1 0 1,-1-1-1,0 1 1,0-1-1,-1-9 1,0 13-172,0-1 0,-1 0 0,1 1 0,-1-1 1,0 1-1,0-1 0,0 1 0,-1-1 0,1 1 1,-1 0-1,0 0 0,0 0 0,-2-3 0,2 4-56,1 0-1,0 0 1,-1 1-1,0-1 0,0 1 1,1-1-1,-1 1 0,0 0 1,0 0-1,0 0 1,0 0-1,0 0 0,0 0 1,-1 0-1,1 1 1,0-1-1,0 1 0,-1-1 1,1 1-1,0 0 1,-4 0-1,2 1-20,-1 0 0,1 1 0,-1 0 0,1-1 0,0 1 0,0 1-1,0-1 1,0 1 0,0-1 0,0 1 0,1 0 0,-1 0 0,1 1 0,-5 5 0,2-1-19,-1 1-1,2-1 1,-1 1 0,1 0 0,-6 16 0,8-18 7,1 1 0,0-1 0,1 1 0,-1 0 0,1 0 0,1 0 0,0 0 0,0 0 0,0 0 0,1 0 0,0-1 0,1 1 0,-1 0 0,2 0 0,-1-1 1,7 15-1,-3-12-41,0 0 0,0-1 0,1 1 0,0-1 0,0 0 0,1-1 0,0 0 0,1 0 0,0-1 0,0 0 0,12 7 0,-15-11-223,0 0 0,0-1 0,0 1 1,0-1-1,1-1 0,-1 1 0,1-1 1,-1 0-1,9 0 0,-3-1-924,-1 0-1,0-1 1,0-1 0,16-3-1,0-1-3164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30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83 8064,'-3'-5'901,"0"0"-1,0 1 1,-1-1 0,1 1 0,-1-1-1,0 1 1,0 1 0,-11-9 4554,15 13-5382,1-1 0,-1 1 0,1-1 1,-1 1-1,0-1 0,1 1 0,-1-1 1,0 1-1,1-1 0,-1 1 0,0-1 1,0 1-1,1 0 0,-1-1 0,0 1 1,0 0-1,0-1 0,0 2 0,2 5 349,19 58 325,3 62-521,-6-33-132,25 154-25,-1 82-741,-22-155-741,-19-149 1084,-1-21 97,0-14-23,0 6 178,-1-1 0,1 0-1,0 0 1,-1 1 0,0-1 0,1 1 0,-3-5 0,-1-6-85,-54-187-846,43 152 997,-13-69 1,-25-202 1894,20 112 1480,29 189-3019,2 13-240,1-1 1,0 0 0,-1-10 0,2 17-99,0-1 1,0 0 0,0 1 0,0-1 0,0 0-1,0 0 1,1 1 0,-1-1 0,0 0 0,0 1-1,0-1 1,1 1 0,-1-1 0,0 0 0,1 1-1,-1-1 1,1 1 0,-1-1 0,0 1 0,1-1-1,-1 1 1,1-1 0,-1 1 0,1-1 0,0 1-1,0-1 1,1 0 5,-1 1-1,1 0 0,-1 0 1,1-1-1,0 1 1,-1 0-1,1 0 0,-1 0 1,1 0-1,0 1 1,1 0-1,6 1 15,0 1 1,0 1-1,9 4 0,-15-6-31,102 56 39,-23-11-166,-76-44 157,0 0 0,0 0 1,0-1-1,1 0 1,-1 0-1,1-1 1,7 2-1,-11-3 15,0 0-1,-1 0 0,1 0 1,0 0-1,0-1 1,-1 1-1,1-1 1,0 1-1,0-1 1,-1 0-1,1 0 1,-1 0-1,1-1 1,-1 1-1,1-1 1,-1 1-1,0-1 0,0 0 1,0 0-1,2-2 1,6-8 148,-1-1 0,-1-1 0,0 0 0,-1 0 0,0 0 0,6-24-1,-6 7 41,-6 25-156,0 0 0,0 0 1,1 0-1,-1 1 0,1-1 1,0 0-1,1 1 0,-1 0 0,1-1 1,6-7-1,-9 13-72,1 0 0,-1 0 0,1-1 0,0 1-1,-1 0 1,1 0 0,0 0 0,-1 0 0,1 0 0,0 0 0,-1 0-1,1 0 1,0 0 0,-1 0 0,1 1 0,0-1 0,-1 0 0,1 0-1,-1 0 1,1 1 0,0-1 0,-1 0 0,1 1 0,-1-1 0,1 1-1,-1-1 1,2 1 0,19 20-78,-13-10 71,0-1 1,0 2 0,-1-1-1,-1 1 1,6 12 0,90 233 95,-15 27-159,-60-180-81,58 196-2905,-64-233-1318,-21-66 4171,0 0 1,0-1 0,1 1 0,-1 0-1,0-1 1,0 1 0,1 0-1,-1-1 1,0 1 0,1-1 0,-1 1-1,0-1 1,1 1 0,-1-1-1,1 1 1,-1-1 0,1 1 0,-1-1-1,1 1 1,0-1 0,-1 0-1,1 1 1,-1-1 0,1 0 0,0 0-1,-1 1 1,1-1 0,0 0-1,-1 0 1,2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30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95 9984,'-33'-25'7930,"27"21"-6882,0-1 1,1 0-1,-8-9 1,7 7-285,0 1 0,-11-10 0,15 15-605,0-1 1,-1 1-1,1-1 1,0 1 0,-1 0-1,1 0 1,-1 0-1,1 0 1,-1 1-1,1-1 1,-1 1 0,0-1-1,-2 1 1,3 0-118,0 1 1,0-1-1,0 1 0,0 0 1,0-1-1,0 1 1,0 0-1,0 0 0,0 0 1,0 0-1,0 0 0,1 1 1,-1-1-1,1 1 1,-1-1-1,1 1 0,-3 2 1,-1 3-25,1-1 1,0 1 0,-5 9-1,2 1-59,0 1 0,1-1 0,1 2 0,-5 34 0,5-15-198,2 50 1,3-76 186,0 0 1,2-1 0,-1 1 0,6 18 0,-5-24 34,0 1 0,1-1-1,0 1 1,0-1 0,0 0 0,1 0-1,0 0 1,9 9 0,-11-12 24,1 0-1,0-1 1,0 0 0,0 1-1,0-1 1,1 0 0,-1-1-1,0 1 1,1-1 0,-1 1-1,1-1 1,0 0 0,-1-1-1,1 1 1,0 0 0,0-1-1,0 0 1,-1 0 0,1 0-1,0 0 1,0-1 0,-1 0-1,1 1 1,0-1 0,-1-1-1,1 1 1,-1 0 0,1-1-1,-1 0 1,1 0 0,5-4-1,-5 1 83,0 1 0,0-1 0,0 0 0,0 0 0,-1 0-1,0-1 1,0 1 0,0-1 0,-1 0 0,1 0 0,-2 0 0,1 0-1,-1 0 1,2-12 0,-2 8 125,-1 1 0,0-1 0,-1 1 0,0-1 0,0 1 0,-1 0-1,0-1 1,-1 1 0,-5-12 0,2 11-42,3 7-96,2 5-52,1-1-24,0 0-1,0 0 1,1 0-1,-1 0 1,0-1 0,1 1-1,-1 0 1,0 0-1,1 0 1,-1-1-1,1 1 1,0 0 0,-1 0-1,1-1 1,0 1-1,-1-1 1,1 1-1,1 0 1,3 3-19,9 10-161,1-1 0,26 17 1,-21-16 52,121 78-1956,-107-71 449,-29-18 960,0 0 1,1 0 0,-1-1 0,7 3-1,-10-5 295,0 1 0,0-1 0,0 1 0,0-1 1,0 0-1,0 0 0,0 0 0,0 0 0,1 0 0,-1 0 0,0-1 0,0 1 0,3-2 0,6-3-4618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31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 12032,'-8'1'13553,"5"5"-14269,2-1 822,-1 1 0,1-1 1,0 0-1,1 11 1,-1-4 6,-14 138 506,4-8-1809,-42 205 1,48-319 322,3-16-433,0 1 0,-1-1 0,0 1 0,-1-1 0,-10 23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31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49 10624,'-6'-10'1559,"-10"-28"10236,29 49-9219,3 9-1907,0 0-1,15 27 1,20 28-649,38 22 29,-50-56 4,153 149-1216,-120-120-1569,-27-22-2301,-28-27-577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49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1249 7552,'-8'4'5724,"7"-3"-5475,-2 11 2130,3 19-1822,1-22 603,-1-6-1084,0 0 1,0-1 0,0 1-1,1 0 1,-1-1-1,1 1 1,-1 0 0,1-1-1,0 1 1,0-1-1,1 1 1,-1-1 0,0 0-1,1 1 1,-1-1-1,1 0 1,0 0 0,2 2-1,-1-1-18,1-1 0,-1 0-1,1 0 1,-1 0 0,1 0 0,0 0-1,0-1 1,0 0 0,0 0 0,8 1-1,1 0 72,-1-2 0,1 0 0,0 0-1,0-1 1,0-1 0,22-5 0,-25 4-17,1 0 1,-1-1 0,0 0 0,0 0 0,0-1-1,-1-1 1,0 1 0,0-2 0,0 1-1,-1-1 1,0 0 0,0-1 0,-1 0-1,0 0 1,0-1 0,-1 0 0,0 0-1,0 0 1,-1-1 0,5-12 0,2-9 57,-2-1 1,-1 0-1,10-65 1,-13 49-47,-3 0 1,-3-56 0,-4 62-105,-1 0 0,-13-51 0,-31-78 101,31 115-144,-3 1 1,-2 1-1,-57-94 0,61 121 73,-1 0 0,-42-42 0,33 43-106,28 25 22,-1 0 1,0-1 0,0 1 0,0 0-1,0 0 1,0 0 0,0 0 0,0 1-1,-1-1 1,1 1 0,0-1 0,0 1-1,0-1 1,-5 1 0,5 1 6,1 0 0,-1-1 0,0 1 0,1 0 0,-1 0-1,0 0 1,1 0 0,-1 0 0,1 0 0,0 1 0,-1-1 0,1 0 0,0 1 0,0-1 0,0 1 0,0-1-1,0 1 1,0 0 0,0-1 0,1 1 0,-1 0 0,1 0 0,-1-1 0,0 3 0,-1 7-37,0-1 0,1 0 0,-1 12 0,2 35-34,2 0 1,14 88 0,34 114-23,-47-247 110,145 533-517,-143-525 521,161 486-87,-52-165-11,-109-327 105,46 139-14,-33-108 51,26 52 0,-42-95-22,-1 1 1,1 0-1,0 0 1,0 0-1,0-1 1,0 1-1,0-1 1,4 3-1,-5-4-9,-1-1 0,1 0-1,-1 1 1,1-1 0,-1 0-1,1 0 1,-1 0 0,1 0 0,-1 1-1,1-1 1,-1 0 0,1 0 0,0 0-1,-1 0 1,1 0 0,-1 0 0,1 0-1,-1 0 1,1 0 0,0-1-1,0 1 4,0-1 0,0 1-1,-1-1 1,1 0-1,0 1 1,0-1-1,-1 0 1,1 0-1,0 1 1,-1-1 0,1 0-1,-1 0 1,1 0-1,-1 0 1,1-1-1,3-8 35,0-1 1,-1-1-1,0 1 0,-1 0 0,0-1 0,0-22 0,-2 5 20,-6-48 1,-1 33-36,-1 0 1,-29-86-1,26 101-30,-1 1-1,-2 0 1,0 0 0,-2 2-1,-23-30 1,-15-7-16,-2-4-254,55 66 264,0 0 0,1 0 0,-1 0 0,1 0 0,-1 0 0,1 0 0,0 0 0,-1 0 0,1 0 0,0 0 0,0 0 0,-1 0 0,1 0 0,0 0 0,0 0 0,0 0 0,1-1 0,-1 1 0,0 0 0,0 0 0,0 0 1,1 0-1,-1 0 0,1 0 0,-1 0 0,1 0 0,-1 0 0,2-1 0,2-3 1,-1 0 1,2 1 0,-1 0 0,6-5-1,-4 4 5,36-35-108,47-59-1,-52 56-700,-35 40 344,0 0 0,1 0 0,0 1 0,-1-1 0,1 0 0,0 1 0,1 0 0,-1 0 0,0 0 0,1 0 0,-1 1 0,1-1 0,-1 1 0,1 0 0,5-1 0,15-2-3976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49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 9216,'-12'-3'7040,"10"9"-6656,0 0 1,0 0 0,0 0 0,1 0 0,0 0 0,0 0 0,1 10 0,2 48 14,-2-54-251,17 119 652,-2-22-336,-3 41-422,24 175-2329,-30-298-150,4-5-2187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0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9 7552,'0'0'99,"0"0"1,0-1-1,0 1 1,0 0-1,0 0 1,0-1-1,0 1 1,0 0-1,0-1 1,0 1-1,0 0 1,0-1-1,-1 1 1,1 0-1,0-1 1,0 1-1,0 0 1,0 0-1,0-1 1,-1 1-1,1-1 200,-1 1-200,1 0 1,0 0-1,0 0 0,-1 0 1,1-1-1,0 1 1,0 0-1,-1 0 1,1 0-1,0 0 1,-1 0-1,1 0 1,-1 0-1,-13 2 3623,8 0-3016,2-1-521,-1 1 1,1 0-1,0 0 1,0 0 0,0 0-1,0 1 1,0-1-1,0 1 1,1 0 0,-1 0-1,-4 6 1,2-2-71,1 0 1,-1 1 0,1 0-1,-7 16 1,1 3 34,1 0 1,2 0-1,-8 40 1,-6 89 136,21-145-270,-8 89 81,5 0 0,5 1 0,3-1 0,5 0-1,27 120 1,-23-159-56,3-1-1,3 0 1,2-1-1,33 66 1,-36-95-205,1-1-1,1-1 1,46 49 0,-30-36-2784,-18-23 254,7-3-1520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2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170 1 6784,'-12'5'8236,"10"-3"-7779,-7 15 1535,7-10-1991,0 1-1,0-1 1,0 12-1,-3 90 844,3-32-354,-8 18 247,-40 173 1,-2 12-683,46-237-125,2-15 6,0 34 1,1-26-1182,1-29-430,1-23-1335,2-1 578,4-6-1184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1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21 9600,'-1'-1'196,"1"0"0,0 0 0,-1 0-1,1 0 1,-1 0 0,1 0 0,-1 0 0,0 0 0,0 0 0,1 0 0,-1 0 0,0 0 0,0 0 0,0 1 0,0-1 0,0 0 0,0 1 0,0-1 0,0 1 0,0-1-1,0 1 1,0-1 0,0 1 0,0 0 0,-1-1 0,1 1 0,0 0 0,0 0 0,0 0 0,0 0 0,-1 0 0,1 0 0,0 0 0,0 1 0,0-1 0,0 0 0,0 0-1,-1 1 1,1-1 0,0 1 0,0-1 0,0 1 0,-1 1 0,-3 0 85,0 2 0,1-1 1,-1 0-1,1 1 0,0 0 0,0 0 0,0 0 0,-4 7 0,2-2-207,1 0 0,1 0 0,0 1 0,0-1 0,-3 14-1,-9 54 137,13-61-175,-38 304 289,14-90-296,25-219-89,-2 34-132,3-42-15,1 1 0,1 0 0,-1 0-1,0 0 1,1 0 0,0 0 0,0 0 0,2 5-1,4 0-1729,-6-9 1837,-1 0 0,0 0 0,1 0 0,-1 0 0,0 0 0,1 0 0,-1 0-1,0 0 1,1 0 0,-1 0 0,0 0 0,1-1 0,-1 1 0,0 0 0,0 0-1,1 0 1,-1 0 0,0 0 0,1-1 0,-1 1 0,0 0 0,0 0 0,1-1 0,-1 1-1,0 0 1,0 0 0,0-1 0,0 1 0,1 0 0,-1 0 0,0-1 0,0 1-1,0 0 1,0-1 0,6-12-3973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1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11392,'0'0'6223,"6"4"-4372,10 9-997,1-1 0,27 15 0,12 9-520,-25-12-226,-1 1 0,-1 2 0,46 55 0,62 101 52,-79-99-178,62 85-1201,-114-160 846,19 23-634,-24-31 770,0 0 0,0 1 1,1-1-1,-1 0 1,0 0-1,0 0 0,1 0 1,-1-1-1,1 1 1,-1 0-1,1 0 1,-1-1-1,1 1 0,-1-1 1,1 0-1,0 1 1,-1-1-1,1 0 0,3 0 1,6-6-2825,4-11-971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1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9216,'1'0'175,"0"0"0,-1-1 0,1 1-1,0 0 1,0-1 0,0 1 0,0 0 0,0 0 0,0 0 0,0 0 0,0 0 0,0 0 0,0 0 0,0 0 0,-1 0 0,1 1 0,0-1-1,0 0 1,0 1 0,0-1 0,0 0 0,0 1 0,-1-1 0,1 1 0,0-1 0,0 1 0,-1 0 0,2 0 0,2 3 356,0 1 1,0-1 0,5 9 0,131 188 3526,-29-32-3074,-88-131-633,-3 2 0,25 66 0,-22-34 224,-3 0 0,21 148-1,-35-161-472,-3-1-1,-3 1 0,-2 0 0,-13 81 0,8-106-297,-13 37 0,11-43-975,1-1 1,-6 46-1,14-72 934,0 20-1007,0-21 1112,0 1 0,0-1 0,0 0 0,0 1 0,0-1-1,0 1 1,0-1 0,0 0 0,0 1 0,0-1 0,0 1 0,1-1 0,-1 0 0,0 1 0,0-1-1,0 0 1,1 1 0,-1-1 0,0 0 0,1 1-264,0 0 264,-1-1 0,0 0-1,1 0 1,-1 0 0,0 1 0,1-1 0,-1 0 0,1 0 0,-1 0 0,0 0 0,1 0 0,-1 0 0,1 0-1,-1 0 1,0 0 0,1 0 0,-1 0 0,1 0 0,-1 0 0,0 0 0,1 0 0,0 0 0,19-8-3820,11-1 224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2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 10368,'-11'0'10197,"17"3"-8853,5-2-897,0 0 1,0-1-1,21-1 1,-22 0-286,371-8-877,-376 10 261,0-1 1,0 0-1,0 1 0,0 0 0,0 0 1,9 4-1,-10-4-266,0 1 0,-1 0-1,0 0 1,1 0 0,-1 1 0,0-1-1,0 1 1,0-1 0,3 5 0,6 10-3664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2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90 11392,'-5'0'5151,"10"-4"-3903,1-1-64,4-1-384,6-3-64,6 0-288,3-5-128,13 0-160,-1-1-128,6 6 64,0 4-416,-1 5-192,-5 5-1120,1 4-544,0 6-3039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4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83 137 9344,'-5'-1'601,"0"0"0,0 1 0,0-1 0,0 1 0,0 1 0,1-1 1,-1 1-1,0-1 0,0 1 0,0 1 0,0-1 0,1 1 0,-10 3 2022,14-5-2602,0 0 0,-1 1 0,1-1 0,0 0 0,0 0 1,0 0-1,0 0 0,0 0 0,-1 0 0,1 0 0,0 0 0,0 0 0,0 0 1,0 0-1,-1 0 0,1 0 0,0 0 0,0 0 0,0 0 0,0 0 0,-1-1 1,1 1-1,0 0 0,0 0 0,0 0 0,0 0 0,0 0 0,-1 0 1,1 0-1,0 0 0,0-1 0,0 1 0,0 0 0,0 0 0,0 0 0,0 0 1,0 0-1,0-1 0,-1 1 0,1 0 0,0 0 0,0 0 0,0 0 0,0 0 1,0-1-1,0 1 0,0 0 0,0 0 0,0 0 0,0 0 0,0-1 1,0 1-1,9-10 441,20-12-41,-26 20-291,4-3-15,98-66 1199,-96 66-1229,0 1-1,1-1 1,-1 2-1,1-1 1,0 1-1,0 0 1,0 1-1,13-1 0,-19 2-19,0 1 0,0 0-1,1 0 1,-1 0-1,0 1 1,0-1-1,0 1 1,0 0 0,0 0-1,0 1 1,0-1-1,0 1 1,0 0-1,0 0 1,-1 0 0,1 0-1,-1 1 1,0-1-1,1 1 1,-1 0-1,0 0 1,4 6 0,0 3 73,-1-1 1,0 1 0,-1 0-1,0 0 1,-1 0 0,0 1 0,-1 0-1,0-1 1,-1 1 0,-1 0 0,0 20-1,-3 13 151,-15 89 0,10-88-249,-15 98-88,-3 205 0,24-331 44,2 0-1,0 0 1,2 0 0,5 24-1,-7-38 22,0 0 0,1 0-1,0 0 1,0 0 0,0-1 0,1 1 0,-1-1-1,1 1 1,0-1 0,1 0 0,-1 0 0,1 0-1,-1-1 1,1 1 0,0-1 0,1 0 0,-1 0-1,0 0 1,1-1 0,8 4 0,6 0 107,1-1 1,0 0-1,0-2 1,0 0-1,36 0 1,105-14 145,-9 1-1314,-150 10 495,1 0 0,0 1 1,0-1-1,-1 1 0,1-1 0,0 1 0,-1 0 0,4 1 0,5 2-3663,1-5 69,6-8-849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4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 11392,'-11'-4'15471,"28"5"-14612,17-3-426,39-6-1,-38 3-384,42 0-1,119-4 449,-143 9-358,-48-6-116,-4 6-390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7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32 109 8704,'-27'9'11674,"27"-9"-11645,0 0 0,0 0 0,0 0 0,-1 0 0,1 0 0,0 0-1,0 0 1,0 0 0,-1 0 0,1 0 0,0 0 0,0-1 0,0 1 0,-1 0 0,1 0 0,0 0 0,0 0-1,0 0 1,0-1 0,0 1 0,-1 0 0,1 0 0,0 0 0,0-1 0,0 1 0,0 0 0,0 0 0,0 0-1,0-1 1,0 1 0,0 0 0,0 0 0,0 0 0,0-1 0,0 1 0,0 0 0,0-1 0,1-1 35,0 0 1,1 0 0,-1 0 0,1 0 0,-1 0-1,1 0 1,0 0 0,-1 1 0,1-1-1,0 0 1,0 1 0,0 0 0,3-2-1,32-14 245,-30 14-244,27-11 19,1 2 0,1 1 0,-1 1 1,74-8-1,-104 17-17,1 1-1,-1 0 1,1 1-1,-1-1 1,1 1-1,-1 0 1,0 0-1,1 0 1,-1 1 0,0 0-1,0 0 1,0 0-1,0 1 1,0 0-1,-1 0 1,1 0-1,-1 0 1,0 1-1,0 0 1,0-1 0,6 9-1,-4-3 73,0 0 0,-1 0 0,0 1 0,-1 0 0,0 0-1,0 1 1,-1-1 0,0 1 0,-1-1 0,1 13 0,3 44 104,-4 1 1,-9 102 0,-10-40-101,7-62-158,-3 9-76,-5 63 64,18-133 25,-2 97-118,3-93 127,0 0-1,0 0 1,1 0-1,1 0 1,0 0 0,0-1-1,6 12 1,-8-19 30,1 0 1,0 0-1,0 0 0,0-1 1,0 1-1,0 0 0,1-1 1,-1 0-1,1 1 0,-1-1 1,1 0-1,0 0 1,0-1-1,0 1 0,0 0 1,0-1-1,1 0 0,-1 0 1,0 0-1,0 0 0,1 0 1,-1-1-1,1 0 1,-1 1-1,0-1 0,1-1 1,4 1-1,8-3 100,1 0 1,-2-1-1,1-1 1,23-9-1,-17 6-238,-13 4 31,55-16 300,-57 18-407,0 0 0,0 1 1,0 0-1,0 1 0,0 0 1,1 0-1,7 1 1,-12 0-359,1 1 0,0-1 1,-1 1-1,1-1 1,-1 1-1,0 1 1,1-1-1,-1 0 1,0 1-1,0-1 1,2 4-1,1 0-1013,5 3-2030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7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24 10240,'-6'-24'9909,"1"30"-8059,-1 5-1574,1 1-1,0 0 1,-4 17 0,2-8-29,-90 243 2265,30-58-1725,28-77-732,34-114-344,-4 13-1500,7-9-2527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8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11136,'-13'4'8614,"13"-3"-8345,7 11 3028,-1-3-3888,37 58 1905,53 73-154,-74-114-1093,49 45 1,35 16-53,-66-55 11,-13-11-84,42 39-812,-47-38 3,35 33-4170,-45-47 2243,3-7-1819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3.0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24 6656,'-7'-24'6272,"20"35"-3462,14 13-1968,1-1-1,1-1 0,53 30 0,57 24 78,76 43-115,-161-87-782,127 82 223,-167-103-199,67 54 137,-76-60 108,-2-2-477,1 0 0,-1 0 0,0 0-1,1-1 1,-1 1 0,6 2-1,-8-5 32,-1 0 0,1 0 0,-1 0 0,1 0-1,-1 1 1,1-1 0,-1 0 0,1 0 0,-1 0 0,1 0-1,0 0 1,-1 0 0,1 0 0,-1-1 0,1 1 0,-1 0-1,1 0 1,-1 0 0,1 0 0,-1-1 0,2 1-1,3-7-2681,-5 6 2432,1 0 0,0 0-1,-1 0 1,0-1 0,1 1-1,-1 0 1,0-1 0,5-12-3179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39 9216,'-2'0'425,"-1"0"0,1 0 0,0-1 0,0 1-1,-1 0 1,1-1 0,0 0 0,0 0 0,0 1 0,0-1 0,-19-5 8150,29 6-7787,43 3 576,-30-1-737,34-2 0,-12-5 205,73-18 0,-106 21-808,1 1-1,0 0 1,0 1 0,12 0-1,-4 1-1223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9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9 9600,'-16'-9'11279,"16"11"-10959,1 12 47,1-1 0,0 1 0,1 0 0,8 23 0,6 28-90,-2 49-211,-8-56-110,3 41 1,-8-56 158,3 0 0,2 0-1,13 46 1,-19-83-459,1-1 0,-1 1 0,-1-1 0,1 1 0,-1 10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5:59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31 8320,'0'-2'396,"1"0"0,0 0 0,-1 0 0,0 0 0,1 0 0,-6-17 7655,3 34-7895,1-7 188,-43 437 2347,30-269-2512,3 47-302,11-220 26,2 18-284,-2-21 294,0 1 0,0 0 0,0 0 0,0 0 0,1 0 0,-1 0 0,0-1 0,1 1 0,-1 0 0,1 0 0,-1 0 0,1-1 0,-1 1 0,1 0 0,0-1 0,-1 1-1,1 0 1,0-1 0,0 1 0,0-1-163,0 0-1,0 0 1,0 0-1,0-1 1,0 1-1,0 0 1,0 0-1,0-1 1,0 1-1,-1-1 1,1 1-1,0-1 1,0 1-1,0-1 1,0 0-1,-1 1 1,1-1-1,0 0 1,-1 1-1,2-2 1,2-2-916,11-10-2967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00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77 10496,'-6'-1'11061,"6"0"-10993,1 0-1,-1 0 1,1 0 0,-1 0 0,1 0 0,-1 0-1,1 0 1,-1 0 0,1 0 0,0 1 0,-1-1 0,1 0-1,0 0 1,0 1 0,0-1 0,0 0 0,0 1 0,1-1-1,20-11 656,-22 12-713,17-9 261,-8 5-225,-1 0 1,1 0-1,0 0 0,1 1 1,9-1-1,-8 2 17,17-3 298,55-2-1,-69 6-36,-5 1 59,0-1 0,0 2 0,9 0 0,-16-1-326,-1 1 0,1-1 1,-1 0-1,1 1 0,-1-1 0,1 1 0,-1-1 1,1 1-1,-1 0 0,0-1 0,1 1 0,-1 0 0,0 0 1,0 0-1,0 0 0,1 0 0,-1 0 0,0 0 0,-1 1 1,1-1-1,0 0 0,0 0 0,0 1 0,0 1 0,-1-1-39,0-1 0,0 1 0,-1 0 0,1 0 0,0-1-1,-1 1 1,1 0 0,-1-1 0,0 1 0,1-1 0,-1 1-1,0-1 1,0 1 0,0-1 0,0 1 0,-1-1 0,1 0-1,-2 2 1,-3 4 91,-28 32 247,22-26-344,0 1 0,1 0 0,1 1 0,-10 17 0,19-31-16,0 1 0,0 0 0,0 0 0,0-1-1,1 1 1,-1 0 0,1 0 0,0 0-1,-1 0 1,1 0 0,0 0 0,0-1 0,0 1-1,0 0 1,0 0 0,1 0 0,-1 0-1,0 0 1,1 0 0,0 0 0,-1-1 0,1 1-1,0 0 1,0-1 0,0 1 0,2 2-1,0-1-5,0 0-1,-1-1 0,1 0 0,1 0 0,-1 0 0,0 0 0,0 0 0,1 0 0,-1-1 0,1 0 0,-1 0 0,7 2 0,20 2-12,0 2-1,-1 2 0,47 19 0,-68-24 22,0 0 0,-1 0 0,1 1 0,-1 0 0,0 0 0,0 1-1,0-1 1,-1 2 0,0-1 0,0 1 0,-1 0 0,0 0 0,0 0 0,-1 1-1,1 0 1,-2 0 0,5 11 0,-5-10 23,-1-1-1,0 1 1,-1 0-1,0 0 1,0 0 0,0 0-1,-2 11 1,0-15 6,1-1 0,-1 1 1,0-1-1,-1 1 1,1-1-1,-1 1 0,0-1 1,0 0-1,0 0 0,0 0 1,-1 0-1,1 0 1,-1-1-1,0 1 0,-7 5 1,-1 0 44,0-2 1,0 1 0,-1-1-1,0-1 1,0 0-1,-1-1 1,1 0-1,-1-1 1,0 0 0,-22 3-1,5-3-476,-42 0-1,4-3-2882,35-2 446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32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65 122 7680,'-3'-2'462,"1"0"0,-1 1 0,0 0 0,1-1-1,-1 1 1,0 0 0,0 0 0,0 1 0,0-1 0,0 1 0,0-1 0,0 1 0,0 0 0,0 0 0,0 1 0,-3-1 0,-6 1 2303,11-2-2744,1 1 0,0-1-1,1 0 1,-1 1 0,0-1-1,0 1 1,0-1 0,0 1 0,0-1-1,0 1 1,1-1 0,-1 1-1,0-1 1,1 1 0,-1-1 0,0 1-1,1-1 1,-1 1 0,0-1-1,1 1 1,-1 0 0,1-1 0,-1 1-1,1 0 1,0-1 0,128-58 443,-84 38-432,-38 18-15,2 0 0,-1 0 0,0 1 0,0 0 0,1 0 1,0 1-1,-1 0 0,1 1 0,-1 0 0,1 0 0,0 1 0,-1 0 1,1 0-1,15 6 0,-14-4 149,0 1-1,-1 0 1,0 0 0,0 1-1,0 0 1,0 1-1,-1 0 1,0 0 0,0 1-1,-1 0 1,0 1 0,9 10-1,-11-10-43,-1-1 1,0 1-1,0 0 0,-1 0 0,0 0 0,0 1 0,-1-1 0,0 1 1,0-1-1,0 10 0,0 14 218,-3 44 0,1-70-300,-4 68 250,-3-1 0,-27 119 0,-4-13-194,36-168-120,0 0 0,1 0 0,0 0 1,1 0-1,1 17 0,0-25 22,-1-1-1,1 0 1,-1 1-1,1-1 1,0 0-1,-1 0 0,1 1 1,0-1-1,1 0 1,-1 0-1,0 0 1,0 0-1,1 0 1,-1-1-1,1 1 0,0 0 1,0-1-1,-1 1 1,1-1-1,0 0 1,0 1-1,0-1 1,1 0-1,-1 0 0,0 0 1,0-1-1,0 1 1,1 0-1,-1-1 1,0 1-1,4-1 1,21 1 48,0-2-1,1 0 1,41-9 0,-24 3 48,0 1-38,-5 0 12,56-1 0,-90 7-183,0 0 1,0 1-1,-1-1 0,1 1 1,0 1-1,9 2 1,-4 1-1740,-1 1 0,11 6 1,-17-9 1160,14 7-2629,7 3-1270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33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16 11136,'-8'4'8074,"9"-3"-7997,0-1 0,-1 1-1,1-1 1,0 0-1,0 1 1,0-1-1,0 1 1,0-1-1,0 0 1,0 0-1,0 0 1,0 0 0,1 0-1,50 3 1268,-32-1-811,30-2 1,178-24 959,-210 22-1618,-1 0-1,1 1 1,0 1 0,0 1-1,18 3 1,18 8-9123,-35-5 4854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35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33 249 6912,'-11'-6'6997,"1"-1"-5771,10 6-1177,-1 1-1,0 0 1,0-1-1,1 1 1,-1-1-1,0 1 1,1-1 0,-1 0-1,0 1 1,1-1-1,-1 0 1,1 1-1,-1-1 1,1 0-1,0 0 1,-1 1 0,1-1-1,0 0 1,-1 0-1,1 0 1,0 1-1,0-1 1,0 0 0,0 0-1,0 0 1,0 0-1,0 0 1,0-1-1,1-4 62,0 0 0,0 0 0,0 0 0,1 0-1,0 1 1,0-1 0,1 0 0,-1 1 0,6-8-1,1-1 71,1 0 0,13-15 0,-12 19-130,0 0 0,1 1 0,-1 0 0,2 1 0,-1 0 1,1 1-1,1 1 0,-1 0 0,20-6 0,-28 10 8,0 1 0,0 0 0,0 0 0,0 1 0,0-1 0,1 1 0,-1 0 0,0 0 0,0 1 0,0 0 0,0-1 0,1 2 0,-1-1 0,-1 1 0,1-1 0,0 1 0,0 1 0,-1-1 0,1 1 0,-1 0 0,0 0 0,1 0 0,4 5 0,-1 1 102,-1 1 0,0-1 0,0 1 0,-1 1 0,0-1 0,0 1 1,-2 0-1,1 0 0,-1 1 0,-1-1 0,0 1 0,1 13 0,2 19 621,-2 85 0,-4-123-739,-2 44 125,-13 73 0,1-13-197,13-36 63,1-44-55,0-28 28,0 0-1,0 0 1,0 0 0,0 0 0,1 0-1,-1 0 1,1 0 0,-1 0 0,1 0-1,-1 0 1,1 0 0,0 0 0,0 0-1,0-1 1,0 1 0,0 0-1,1-1 1,-1 1 0,0-1 0,1 1-1,-1-1 1,3 2 0,-1-2 27,-1 0 0,0 0 0,0-1 1,1 1-1,-1 0 0,0-1 0,1 0 0,-1 0 1,1 1-1,-1-1 0,1-1 0,-1 1 0,0 0 1,1 0-1,-1-1 0,1 0 0,-1 1 0,5-3 1,142-53 664,-60 33-676,-81 22 10,0 0 0,0 0 0,14 2 0,-3 0-2635,3 7-4165,-6-6 3584,0 2-1018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38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1 371 7040,'0'0'9637,"6"5"-9088,-2-4-399,1 0-1,0 0 0,-1 0 1,1 0-1,0-1 1,0 0-1,0 0 0,-1 0 1,7-1-1,-5 0-32,76-12 1205,-25 3-847,185-39 349,-193 35-628,0-3 1,82-40-1,13-23 165,28-14 228,-153 85-565,0 1 0,33-10 0,-41 15-41,-1 1 1,1 0-1,0 1 1,0 0 0,-1 1-1,21 1 1,-29-1-84,-1 1 0,1-1 1,-1 0-1,0 1 0,1-1 0,-1 1 0,0 0 1,0-1-1,0 1 0,1 0 0,-1 0 1,0 0-1,0 0 0,0 0 0,0 0 0,0 0 1,0 0-1,-1 0 0,1 0 0,0 0 1,0 1-1,-1-1 0,1 0 0,0 2 0,1 4-732,-1-1-1,0 0 0,0 1 0,1 5 0,-2-3-300,5 15-3373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39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12 6272,'-6'-11'7581,"4"18"-6416,-1 60 108,3-44-765,-3 27-1,-28 102 904,9-48-993,8-6-334,10-59-34,-1-11 33,3-19-242,1-1 0,-1 17-1,3-34-3018,3-5 1252,2-3-1892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39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9472,'-11'6'5146,"24"4"-3876,8 2-875,0-2 0,1 0 0,38 12 1,-16-6-26,-8-2-251,-1 2 0,-1 1-1,37 26 1,-57-35-75,28 13 1,-2-2 74,-39-18-103,1-1 0,-1 1 1,1-1-1,-1 1 0,1-1 0,-1 1 0,1-1 1,-1 0-1,4 0 0,3 0-2673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7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8 10112,'-9'-8'7720,"2"28"-6086,0 14-1148,2 1 0,-1 43 0,-2 14 195,-21 67-8,0-1-520,9-60-554,14-73-302,10-52-10000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3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0 165 10368,'1'3'5880,"4"4"-4630,-3-6-1130,0-1 0,0 1-1,0-1 1,0 0 0,0 0 0,0 0-1,0 0 1,1 0 0,2 0 0,4-1 117,4 0-111,1 0-1,-1-1 1,1 0 0,18-6 0,53-22 71,-65 22-159,138-49-1142,-148 53 278,-1 0 1,1-1 0,-1 0 0,-1-1-1,1 0 1,-1 0 0,11-10-1,-5 1-2784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40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9 7424,'-11'-9'9279,"12"18"-9033,6 9-229,0 0 1,1 0 0,1-1-1,12 18 1,-10-18 16,-7-10-51,-1 0-6,2 0 0,-1-1-1,1 1 1,6 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4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 6656,'-2'-1'7028,"1"16"-5347,7 14-1094,-3-17-379,-1 1 0,1 24 0,12 297 287,-13-259-624,-3-46 2,4-10-563,-3-19 616,0 1-1,0-1 1,1 1 0,-1-1-1,0 1 1,0-1 0,0 0-1,0 1 1,0-1 0,1 0-1,-1 1 1,0-1 0,0 1-1,0-1 1,1 0-1,-1 1 1,0-1 0,1 0-1,-1 0 1,0 1 0,1-1-1,-1 0 1,0 0 0,1 1-1,-1-1 1,0 0 0,1 0-1,-1 0 1,1 0 0,-1 0-1,0 0 1,1 0-1,-1 1 1,1-1 0,-1 0-1,1 0 1,-1 0 0,0-1-1,1 1 1,-1 0 0,1 0-1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41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75 8192,'-17'6'8085,"18"-12"-7312,1 2-659,1 0 0,-1 0 0,0 0 0,1 1 0,0-1 0,0 1 0,0 0 0,0 0 0,1 0 0,-1 0 0,7-3-1,-1 0 3,0 1-1,0 0 1,18-6-1,-24 10 27,-1 0-1,0 1 1,1-1-1,-1 1 0,0-1 1,1 1-1,-1 0 0,0 0 1,1 0-1,3 1 1,-6-1-74,1 0 1,0 1-1,-1-1 0,1 0 1,-1 1-1,1-1 1,-1 0-1,1 1 1,-1-1-1,1 1 1,-1-1-1,1 1 0,-1-1 1,1 1-1,-1-1 1,0 1-1,1-1 1,-1 1-1,0 0 1,0-1-1,1 1 1,-1-1-1,0 1 0,0 0 1,0-1-1,0 1 1,0 0-1,0-1 1,0 1-1,0 0 1,0-1-1,0 1 0,0 0 1,0-1-1,0 1 1,-1-1-1,1 1 1,0 0-1,-1 0 1,0 2 112,0 0 0,0 0 0,0 0 0,-1-1 0,1 1 1,-4 3-1,-8 14 199,13-19-387,-1 0 1,1-1 0,0 1 0,0 0-1,0 0 1,-1-1 0,1 1 0,0 0-1,0 0 1,0 0 0,0-1 0,0 1-1,1 0 1,-1 0 0,0 0 0,0-1 0,0 1-1,1 0 1,-1 0 0,0-1 0,1 1-1,-1 0 1,1-1 0,-1 1 0,1 0-1,-1-1 1,1 1 0,-1-1 0,1 1-1,-1-1 1,1 1 0,0-1 0,-1 1-1,1-1 1,0 0 0,0 1 0,1 0 0,3 1-6,1 1 1,-1-1-1,10 3 1,16 3-358,-13-3 172,0 0 0,36 15 0,-49-17 202,0-1 0,-1 1 1,1 0-1,-1 0 0,1 1 1,-1 0-1,0-1 0,0 1 1,0 1-1,-1-1 0,0 0 1,1 1-1,-2 0 1,6 9-1,-7-9 103,1 0 0,-1 1 0,1-1 0,-1 1 0,-1-1 0,1 1 0,-1-1 0,0 1 0,0 0 0,-1-1 0,0 1 0,0-1 0,0 0 0,0 1 0,-1-1 0,0 0 0,0 0-1,-1 0 1,-4 8 0,-1 0-328,-1-1 0,-1 1-1,0-1 1,-1-1 0,-18 16-1,16-14-1988,13-13 2058,-4 5-1672,4-5 1671,0 0 0,0 1 0,0-1 0,0 1 1,0-1-1,0 1 0,0-1 0,0 1 0,0-1 0,0 0 0,0 1 0,0-1 1,0 1-1,0-1 0,0 1 0,0-1 0,1 1 0,19-11-7986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41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22 162 11136,'-21'0'11317,"22"0"-11163,22-1-125,0-2-1,-1 0 1,1-2-1,-1 0 1,39-16-1,31-21-205,-36 14-601,-18 10-665,-18 7-2355,24-8 0,-28 14-186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42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1 158 11136,'4'6'5914,"-4"-6"-5755,11-3 1863,12-9-1258,-23 12-600,19-13 375,18-17 0,-19 16-449,26-18 1,-28 23-454,0 0 0,1 2 0,0-1-1,0 2 1,20-5 0,6 4-3867,1 4-3958,-18 5 4055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6:47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452 104 8448,'-5'-9'6695,"-13"-5"-4044,16 13-2435,-1-1 0,1 1 0,-1-1 0,1 0 0,0 0 0,-1 0 0,1 0 0,-2-4 0,2 1 792,1 5-872,1-1 0,0 0 0,-1 0 0,1 0 0,-1 1 0,1-1 0,-1 0 0,1 1 0,-1-1 0,1 0 0,-1 1 0,0-1 0,1 1 0,-1-1 0,0 1 0,0-1 0,1 1 0,-1-1 0,0 1 0,0 0 0,-1-1 0,-7-2 355,0 1-1,-1 0 1,1 0-1,-1 1 1,1 0-1,-19 2 1,21-1-331,-1 0-112,0 1-1,0 0 0,1 1 0,-1 0 0,1 0 0,0 0 0,-1 1 0,1 0 0,0 1 0,-8 5 1,1 0-56,1 0 0,0 1 1,1 1-1,-11 12 0,11-9-6,0 1 0,2 0 0,-1 1 0,2 0 0,0 0 0,2 1 0,-1 0 0,2 1 0,-6 24 0,1 10 40,2 0-1,-3 54 0,8-35-10,7 125-1,1-154-14,2 0 0,2 0-1,1-1 1,20 52-1,-22-75 4,2 0 0,0-1 0,1 0 0,1 0 0,0-1 0,2-1 0,-1 0 0,2 0 0,0-1 0,1-1 0,0-1 0,1 0 0,0-1 0,1 0 0,0-1 0,0-1 0,1-1 0,1-1 0,-1 0 0,1-1 0,0-2 0,37 6 0,-47-9 24,0-1 0,0 0 0,1 0 0,-1-1 1,0-1-1,0 1 0,0-1 0,0-1 0,17-6 0,-15 3 34,1 0 0,-1-1 0,0 0 0,0-1 1,-1 0-1,14-15 0,30-34 320,49-68 1,-85 100-326,-2 0 1,0-1 0,-2-1-1,-1 0 1,-2-1-1,12-39 1,-12 26 1,-3-1 1,0 0-1,2-80 0,-10 88-85,-1 0-1,-2 0 1,-1 1 0,-2-1-1,-18-60 1,14 67 80,0 1 0,-2 0 1,-1 0-1,-1 1 0,-1 1 0,-1 1 0,-24-28 0,31 41-61,0 1 0,-1 0 1,-1 1-1,1 0 0,-1 1 0,-1 0 0,1 1 0,-1 0 0,0 0 0,0 2 0,-1-1 0,0 2 0,1-1 0,-23-1 0,5 2-226,-1 2 1,0 1 0,0 1-1,0 2 1,-31 6-1,51-7-46,-41 10-780,48-11 667,-1 1-1,1 0 1,-1 0 0,1 0 0,0 1-1,-1-1 1,1 1 0,-5 4 0,9-6 208,-1-1 0,1 0 1,-1 1-1,1-1 0,-1 1 1,1-1-1,-1 1 0,1-1 1,-1 1-1,1-1 0,0 1 1,-1-1-1,1 1 0,0-1 1,-1 1-1,1 0 0,0-1 1,0 1-1,0 0 0,0-1 1,-1 1-1,1 0 0,0-1 1,0 1-1,0 0 0,0-1 1,0 1-1,1 0 0,-1-1 1,0 2-1,3 0-1077,-2-2 946,0 1 1,-1-1 0,1 0-1,0 1 1,0-1-1,0 0 1,0 0-1,0 0 1,-1 1-1,1-1 1,0 0-1,0 0 1,0 0-1,0-1 1,0 1-1,0 0 1,-1 0-1,3-1 1,18-6-4229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5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40 103 6656,'-2'0'306,"1"1"1,0-1-1,-1 1 1,1 0-1,0 0 1,-1 0-1,1 0 1,0 0-1,0 0 1,0 0-1,0 0 1,-1 2-1,-13 15 2381,15-18-2580,-7 11 3457,20-16-2600,14-10-729,48-36-1,-49 33-226,47-24 0,-70 40 36,1 0-1,0 0 0,0 0 0,0 1 1,0 0-1,0 0 0,0 0 0,1 0 1,-1 1-1,0-1 0,0 1 0,1 0 1,-1 1-1,0-1 0,0 1 0,0-1 1,6 3-1,-5-1 77,0 1 1,0-1 0,0 1-1,-1 0 1,1 0 0,-1 1-1,0-1 1,0 1 0,0 0-1,0 0 1,0 1-1,4 7 1,2 4 62,-1 0 0,-1 1-1,-1 0 1,0 0 0,-1 1 0,0 0 0,-2 0-1,3 27 1,-1 16 152,-2 73 0,-20 104 285,6-117-536,9-45-77,1-47-84,0-27 77,0 0-1,0 0 1,0 0-1,0 0 1,1 0-1,-1 0 1,0 0 0,1 0-1,0 0 1,0 0-1,-1 0 1,1 0-1,0 0 1,1 0-1,-1 0 1,0-1-1,0 1 1,1 0-1,-1-1 1,1 1 0,1 0-1,0 0 7,1 0 1,-1 0-1,1-1 0,0 1 0,-1-1 1,1 0-1,0 0 0,0-1 0,0 1 1,5-1-1,41 1 51,0-2 0,72-12 0,-89 10 67,52 2 1,-48 1 234,-36 0-125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6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51 7552,'-5'3'1122,"-26"18"9078,57-16-9144,8-6-810,-1-1 0,1-1 1,0-2-1,-1-2 0,42-13 0,2-4-329,-25 9-3130,-49 14 2443,0 1 0,1-1-1,-1 1 1,1 0 0,-1 0-1,1 0 1,-1 0 0,7 1-1,1 0-2791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7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67 9344,'0'0'3520,"-6"0"-2752,12 0 928,4-4-1184,1-1 32,5-1-161,0 3-63,6-8-192,-2 7-96,1-1 64,1 1-576,-1-1-127,1 0-1345,4-4-480,12 3-1504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7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26 231 9216,'-1'-1'605,"-1"0"0,-21-8 9187,23 9-9675,27-48 294,-13 22-272,0 0-1,2 1 1,34-42 0,-47 64-126,0 0 0,0 0 1,0 0-1,1 0 0,-1 1 1,7-5-1,-9 7 12,0-1 0,0 1 1,-1 0-1,1-1 0,0 1 1,0 0-1,0-1 0,0 1 0,0 0 1,0 0-1,0 0 0,0 0 0,-1 0 1,1 0-1,0 0 0,0 0 0,0 0 1,0 0-1,0 0 0,0 1 0,0-1 1,0 0-1,-1 1 0,1-1 0,0 0 1,0 1-1,0-1 0,-1 1 1,1 0-1,0-1 0,-1 1 0,1 0 1,0-1-1,-1 1 0,1 1 0,4 5 126,-2 1 0,1 0-1,-1 0 1,-1 0 0,1 0-1,-1 0 1,1 9 0,4 62 238,-7-73-368,1 51 70,-2-1 0,-3 0-1,-18 92 1,20-140-109,0 1 0,1-1 0,0 1 0,0-1 0,1 1 0,0 0 0,2 12 0,-1-20 14,-1 0 1,0 0 0,0-1-1,1 1 1,-1 0-1,0-1 1,1 1-1,-1-1 1,0 1-1,1 0 1,-1-1 0,1 1-1,-1-1 1,1 1-1,0-1 1,-1 1-1,1-1 1,-1 1-1,1-1 1,0 0-1,-1 1 1,3-1 0,-2 1 10,1-1 0,0 0 1,0 0-1,0 0 0,0 0 1,-1 0-1,1 0 1,0 0-1,2-1 0,4-2 95,1 0-1,-1 0 1,8-5 0,-15 8-87,36-19 184,51-25 131,-73 38-445,0 1 0,0 0 0,31-6 0,-31 10-1038,0 0 0,16 1 0,-6 1-3483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3.7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9728,'-5'2'8085,"5"4"-7993,2-1 0,-1 1 0,1-1 0,-1 1 0,1-1 0,1 0 0,4 8 1,2 7 60,86 178 1170,-71-144-1206,3-1 1,2-2-1,2 0 0,59 71 1,-49-72-102,-19-22-485,1 0-1,31 27 1,-47-47-337,3 4-748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8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28 421 10368,'-3'0'659,"1"1"1,-20 7 8884,34-8-8946,17-1-213,0-2 1,0 0 0,0-2 0,0-2-1,-1 0 1,0-2 0,50-23 0,3-9-157,88-61 0,-142 85-152,129-91 164,-35 22-221,-120 85-321,1 0 0,-1 0 0,1 0 0,-1 0 0,1 0 0,0 1 0,-1-1 0,4 0-1,-4 1-35,0 0-1,0 0 0,0 0 1,0 0-1,0 0 1,-1 1-1,1-1 0,0 0 1,0 1-1,0-1 0,0 1 1,4 4-2027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8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0 10112,'-9'10'7197,"1"4"-4230,-3 17-2587,7-19 361,-18 63 142,-5 11-97,2-20-367,-29 118-1,50-166-606,2-13-244,1 1 1,0 0-1,-1 11 1,2-18 380,0 1 0,0 0 1,0 0-1,0 0 1,0 0-1,1-1-253,-1 1 254,0 0-1,0 0 0,1 0 1,-1 0-1,0 0 0,0 0 1,0 0-1,0 0 1,1 0-1,-1 0 0,0 0 1,0 0-1,0 0 1,0 0-1,0 0 0,1 0 1,-1 0-1,0 0 0,0 0 1,0 0-1,0 0 1,0 0-1,1 0 0,-1 0 1,0 0-1,0 0 0,0 0 1,0 1-1,0-1 1,1 0-254,-1 0 253,0 1 1,0-1-1,0 0 0,0 0 1,0 0-1,0 0 0,0 0 1,1 1-1,-1-1 1,0 0-1,0 0 0,0 0 1,0 1-1,7-14-2815,-1 0-1566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9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11392,'-5'-9'9797,"15"10"-9647,0 0 0,0 1 0,0 0 1,0 1-1,11 4 0,5 1-6,43 17-4,0 2 0,75 42 1,-141-68-141,100 46-1109,-103-47 976,1 0 0,0 1 0,-1-1 0,1 0 0,-1 0 0,1 0 0,-1 0 0,1 0 1,0 0-1,-1 0 0,1 0 0,-1 0 0,1 0 0,-1 0 0,1 0 0,0 0 0,-1 0 0,1 0 0,-1-1 0,1 1 0,-1 0 0,1 0 0,-1-1 0,1 1 0,-1 0 0,1-1 0,-1 1 1,1-1-1,-1 1 0,0-1 0,1 1 0,-1-1 0,11-18-4061,-11 19 4194,10-22-3973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09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8192,'-5'3'12303,"6"1"-12281,-1-1-1,1 1 0,0-1 0,0 0 0,0 1 0,1-1 0,1 3 0,3 7-67,-1 1 14,-3-7-48,1 1 0,0-1 0,1 1 0,6 10 0,-9-18-91,-1 1 0,1-1 0,-1 1 1,1-1-1,0 1 0,-1-1 0,1 1 0,0-1 0,0 0 0,-1 0 1,1 1-1,0-1 0,0 0 0,0 0 0,-1 0 0,1 0 0,0 0 0,0 0 1,0 0-1,-1 0 0,2 0 0,3 0-1376,0 0-597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0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9344,'0'0'6720,"0"2"-6139,-1 66 864,2 83-249,1-125-1700,1-1 0,1 0-1,14 47 1,-18-69 197,1-1 1,0 1 0,1-1 0,-1 1-1,0-1 1,1 1 0,-1-1-1,1 0 1,2 3 0,9 4-5292,-8-7 4798,15 4-3840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0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73 7808,'-11'10'9066,"11"-16"-8122,0 3-798,1 1-1,-1-1 0,1 0 1,0 0-1,0 0 1,0 1-1,0-1 0,0 0 1,1 1-1,-1-1 1,1 1-1,3-5 0,1 0 75,1 0 0,12-10-1,-19 16-151,1 1 0,-1-1 0,1 1-1,-1-1 1,1 1 0,0-1-1,-1 1 1,1 0 0,-1-1 0,1 1-1,0 0 1,0 0 0,-1-1-1,1 1 1,0 0 0,-1 0 0,1 0-1,0 0 1,0 0 0,-1 0-1,1 0 1,0 0 0,0 0 0,-1 0-1,1 1 1,0-1 0,-1 0-1,1 0 1,0 1 0,-1-1 0,1 0-1,0 1 1,-1-1 0,1 1-1,-1-1 1,1 1 0,-1-1 0,1 1-1,-1-1 1,1 1 0,-1 0-1,1-1 1,0 2 0,0 1 127,0-1 0,1 1-1,-1 0 1,0-1 0,0 1 0,-1 0 0,1 0 0,0 0-1,-1 5 1,0-1-25,0 1 0,1-1 0,-1 0-1,2 0 1,-1 0 0,4 10 0,-5-15-187,1 0-1,0 0 1,0 0 0,1 0 0,-1 0-1,0 0 1,1 0 0,-1-1 0,1 1-1,-1 0 1,1-1 0,0 1 0,-1-1-1,1 0 1,0 0 0,0 0 0,0 0-1,0 0 1,0 0 0,1 0 0,-1 0-1,0-1 1,0 1 0,4-1 0,89 6-181,-93-6 200,-1 0-1,1 1 0,0-1 1,-1 0-1,1 0 0,0 1 1,-1-1-1,1 1 1,-1 0-1,1-1 0,-1 1 1,1 0-1,-1 0 0,1 0 1,-1 0-1,0 0 1,2 2-1,-1-1 5,0 1-1,0-1 1,-1 1 0,1-1-1,-1 1 1,0 0 0,0-1-1,0 1 1,1 4 0,-1 0 4,0-1 1,0 0-1,-1 1 1,1-1-1,-2 0 1,1 1-1,-1-1 1,0 0-1,-2 8 1,1-7-19,-1-1 0,1 0-1,-1 1 1,-1-1 0,1-1 0,-1 1 0,0 0-1,0-1 1,-1 0 0,-9 9 0,11-12-307,0 1-1,0-1 1,0 0 0,0 0 0,-1 0 0,1 0-1,-1-1 1,1 1 0,-1-1 0,0 0 0,0 0-1,1 0 1,-1-1 0,0 0 0,0 1 0,0-1 0,0 0-1,1-1 1,-1 1 0,-7-2 0,-2-4-3461,-3 4-1221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2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10 536 7808,'-10'3'12837,"49"-26"-12247,60-26 0,-46 23-336,86-46 545,-51 25-17,96-37 0,-65 40-482,230-97 728,-335 134-1028,12-5-59,29-11 1,-43 18-312,-12 5 246,1-1 0,0 0 1,0 1-1,0-1 0,0 1 0,1-1 1,-1 1-1,0-1 0,0 1 0,0 0 1,0 0-1,0-1 0,0 1 0,1 0 1,-1 0-1,0 0 0,0 0 0,0 1 1,0-1-1,1 0 0,-1 0 0,0 1 1,0-1-1,0 0 0,0 1 0,0-1 1,1 2-1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3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10880,'-15'7'9362,"14"-6"-9069,1 2 7,0-1 1,0 0 0,1 0 0,-1 0 0,0 1 0,1-1 0,1 4-1,-1-3-570,8 22 951,18 32 1,2 7-242,13 56-295,22 53-1053,-60-159 420,7 14-898,-11-27 1217,1 0 1,-1 0 0,0 0 0,1-1 0,-1 1-1,1 0 1,-1 0 0,1-1 0,0 1-1,-1 0 1,1 0 0,0-1 0,-1 1 0,1-1-1,0 1 1,0-1 0,0 1 0,-1-1-1,1 1 1,0-1 0,0 0 0,1 1-1,-2-1 44,1 0 0,-1 0-1,1-1 1,-1 1-1,0 0 1,1 0-1,-1 0 1,0 0-1,1-1 1,-1 1 0,0 0-1,1 0 1,-1-1-1,0 1 1,0 0-1,1-1 1,-1 1-1,0 0 1,0-1 0,1 1-1,-1 0 1,0-1-1,10-16-3378,1-1-490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3.8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7040,'6'8'2210,"-5"-6"-1997,0-1 1,0 1-1,0-1 0,0 1 0,0-1 0,0 1 0,-1 0 0,1-1 1,0 1-1,-1 0 0,1-1 0,-1 1 0,0 0 0,0 2 1,2 23 1218,5 35 1,0-4-720,20 337 284,-3-32-609,12 147-296,-15-258-2315,-15-203-860,-5-45 2239,0-1 1,0 1-1,1-1 1,-1 1-1,3 3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4.1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0 9856,'-16'14'6700,"16"-13"-6654,18 0 2029,4 3-1796,0 2 0,26 10 1,-15-4-185,-1 0-28,-1 2-1,0 1 1,-1 1 0,33 24-1,109 91 184,9 6-193,195 105-4163,-311-202 1268,0-6-1252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4.1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0 142 9856,'0'6'7818,"13"-7"-7487,0 0 0,0-1-1,0 0 1,-1 0 0,1-2 0,-1 1-1,0-2 1,16-7 0,-4-1-317,-1 0 0,41-33 0,-52 38-780,-1 0 0,13-7 1,-19 13-538,0 0 0,0 0 1,0 0-1,9-2 0,-3 4-2387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5.5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11 280 10112,'-10'-8'11229,"9"7"-10774,2-9-833,1-2 422,1 1 0,0-1 0,1 1-1,0-1 1,1 1 0,0 0 0,1 1 0,0-1 0,1 1 0,0 1 0,0-1-1,1 1 1,1 0 0,-1 1 0,12-8 0,-6 5 65,1 0 0,0 2 0,0 0 0,1 0 0,1 2 0,-1 0 0,1 1 0,0 0 0,30-5 0,-39 10 39,0 0 0,0 0 0,0 1 0,0 0 0,0 1 0,0-1 0,0 2 0,0-1 0,0 1 0,12 4 0,-14-3-59,0 0 0,-1 0 0,1 0-1,-1 1 1,0-1 0,0 1 0,0 0-1,0 1 1,-1-1 0,0 1 0,0 0 0,0 0-1,0 1 1,3 5 0,4 13-10,-1 0 0,0 0 0,-2 0 0,-1 1 0,5 34 0,10 133-83,-12-79 89,-7-79-74,6 37 12,-8-62-39,1 0 1,0-1-1,1 1 1,0-1-1,6 13 1,-8-19 14,1 0-1,-1 0 1,0 0 0,0-1 0,1 1-1,-1-1 1,1 1 0,0-1 0,-1 1 0,1-1-1,0 0 1,0 0 0,0 0 0,0 0-1,0 0 1,0 0 0,0 0 0,0-1-1,0 1 1,0-1 0,0 1 0,1-1 0,-1 0-1,0 0 1,0 0 0,0 0 0,1-1-1,3 0 1,4-2 0,0 0-1,0 0 1,0-1 0,16-9-1,-15 7 2,26-11-2096,0 2 0,1 1 0,1 3 0,70-13 1,-84 17-1281,-7-6-816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5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10 10368,'-1'-1'362,"0"0"1,0 0-1,0 1 1,1-1 0,-1 0-1,0 0 1,0 1-1,0-1 1,-1 1 0,1-1-1,0 1 1,0-1-1,0 1 1,-2 0 0,3 0-159,-1 0 0,1 0 1,-1 0-1,0 0 0,1 0 1,-1 0-1,1 0 0,-1 0 1,0 1-1,1-1 1,-1 0-1,1 1 0,-1-1 1,-2 2 1021,2-1-1022,-1 3 39,0 0 0,0-1 0,0 1 0,1 0 0,-1 0 0,1 0 0,-1 7 0,-1 5-137,1 0 0,1 1 0,1 30 0,0-16-29,2 71-5,18 140 0,-17-212-1741,-1 44 0,-2-73 1519,0-1 1,0 1-1,0 0 0,0-1 1,0 1-1,0 0 1,0-1-1,0 1 1,0 0-1,1-1 0,-1 1 1,0-1-1,0 1 1,0 0-1,1-1 1,-1 1-1,0-1 0,1 1 1,-1-1-1,1 1 1,0 0-1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6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 10112,'-6'5'6943,"7"-5"-6825,0 0 0,0 0 0,0 0 0,0 0 0,0 0 0,0 0 0,0 0 0,0 1 0,0-1 0,0 0 0,0 0 0,0 1 0,1 0 0,1 0 150,64 17 1360,-41-12-1202,35 13 0,-37-10-190,-1 1-1,0 1 1,0 1 0,-2 1-1,30 22 1,171 145-7,-141-114-458,-80-65 152,-1-1 0,1 1 0,0-1 0,-1 0 0,1 1 0,-1-1 0,1 0 0,0 1 0,-1-1 0,1 0 0,0 0 0,0 0 0,-1 0 0,1 1 0,1-1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6.7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10368,'-16'0'9882,"16"2"-9407,6 6-389,1 0 0,-1 0 0,1-1 0,10 9 0,15 16 60,-16-11-71,-2 1 0,19 35 0,-19-30-1356,25 34 1,-34-54 682,-4-5 262,0 0 0,0-1 0,0 1 0,0 0 0,0 0 0,0-1 0,1 1 0,-1-1 0,1 0 0,-1 1 1,4 1-1,5-2-3632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7.1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7680,'0'10'6858,"1"64"-3143,9 36-2907,62 230-1015,-65-312 120,-5-19-357,1 0 0,0 0 0,5 10 0,-8-19 402,0 0 0,0 0 0,0 1 0,0-1 0,0 0 0,0 0 0,0 1 0,0-1 0,0 0-1,0 0 1,0 0 0,1 0 0,-1 1 0,0-1 0,0 0 0,0 0 0,0 0 0,1 0-1,-1 1 1,0-1 0,0 0 0,0 0 0,0 0 0,1 0 0,-1 0 0,0 0 0,0 0 0,0 0-1,1 0 1,-1 0 0,0 0 0,0 1 0,1-1 0,-1 0 0,0 0 0,0-1 0,0 1-1,1 0 1,-1 0 0,0 0 0,0 0 0,1 0 0,-1 0 0,0 0 0,0 0 0,0 0-1,1 0 1,-1 0 0,0-1 0,0 1 0,0 0 0,0 0 0,0 0 0,1 0 0,-1-1 0,0 1-1,0 0 1,0 0 0,0 0 0,0-1 0,6-13-2255,-5 13 2107,4-16-3330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7.7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67 8704,'0'-1'8261,"4"-4"-7977,1 1 1,-1-1-1,1 1 1,0 0-1,0 0 0,0 0 1,0 0-1,10-4 1,-6 4-5,0 0 0,1 1 0,-1 0 0,1 0 0,-1 1 0,1 0 0,0 1 0,0 0 0,15 1 0,-24 0-181,1 0 0,-1 1 1,0-1-1,1 0 0,-1 1 0,1-1 1,-1 1-1,1 0 0,-1 0 1,0-1-1,0 1 0,1 0 0,-1 0 1,0 0-1,0 0 0,0 0 1,0 1-1,0-1 0,0 0 0,0 0 1,-1 1-1,2 0 0,0 4 27,0 0-1,0 0 1,-1 0-1,2 9 1,-3-10-128,1 0 1,0 0-1,1 0 0,-1 0 1,5 9-1,-4-11-31,0-1 0,0 1-1,1-1 1,-1 1 0,1-1 0,-1 0 0,1 0 0,0 0 0,0 0-1,0 0 1,0 0 0,0-1 0,5 2 0,6 1-315,28 5 1,-24-5 114,8 0 116,-17-3 82,0 0 1,0 0-1,0 1 0,9 4 1,-16-5 47,0 0 0,0-1 1,0 1-1,0 0 0,0 1 1,-1-1-1,1 0 0,0 0 1,-1 1-1,1-1 0,-1 1 0,0-1 1,1 1-1,-1 0 0,0 0 1,0-1-1,0 1 0,0 0 1,0 0-1,-1 0 0,1 0 1,0 4-1,0 4 141,0 0 1,-1 1-1,0-1 0,-1 0 1,0 0-1,-1 0 0,-4 17 0,-28 67-337,7-37-2996,24-50 697,14-27-4001,9-9 1139,6-5 907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8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17 133 10112,'-16'9'7967,"26"-9"-6879,1-5-384,5 1-160,6-1-320,5-4-96,3-6 0,8 1 0,-1-6 64,1 3-672,0-3-224,-2 5-992,-4 6-447,6 1-2881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18.5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4 152 11008,'-4'13'4128,"4"-8"-3200,4-5 63,1 0-95,6-5-256,-1-4 96,7-5-352,4-1-128,1-3-160,-1-1-160,1 1 32,-1 3-1088,6 1-544,-2 5-1183,7-5-481,6-6-544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0.1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33 142 8320,'-6'2'1621,"1"1"0,-16 10 7344,27-23-8719,9-5-85,-11 11-125,0 0 1,0 0-1,1 0 0,0 1 0,7-5 0,18-7-6,1 2 1,57-15-1,-44 14 18,91-20 1573,-131 33-1550,-1 0 0,1 0 0,0 1 0,-1-1 1,1 1-1,0 0 0,-1 0 0,1 1 0,-1-1 0,1 1 0,0 0 0,-1 0 0,1 0 0,-1 0 0,0 0 0,1 1 0,-1 0 0,0-1 0,0 1 0,0 0 0,0 1 0,0-1 0,0 0 0,-1 1 0,1 0 0,-1-1 1,3 6-1,0-1-31,-1 0 0,-1 1 0,0-1 1,0 1-1,0-1 0,2 11 0,4 49 28,-5-36-23,17 180 468,6 40 36,-25-242-576,-1 0 1,2 0-1,-1 0 1,1 0 0,4 9-1,-6-16 28,0 0-1,0 0 1,0 0-1,0 0 1,0-1-1,0 1 1,1 0-1,-1-1 1,0 1-1,1-1 1,0 1-1,-1-1 1,1 0-1,0 0 1,0 0-1,-1 0 1,1 0-1,0 0 1,0 0-1,0 0 1,0-1-1,0 1 1,0-1-1,0 1 1,1-1-1,-1 0 1,0 0-1,4 0 1,2-3 16,1 1 1,-1-1 0,0-1-1,0 1 1,0-1-1,-1-1 1,15-9 0,6-5 38,37-19-198,1-2-2069,-22 15-2508,-33 21 2308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1.2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 6400,'5'-14'12543,"6"38"-9764,-4 7-2290,-1 0 0,-1 0 1,1 56-1,-3-39-339,23 235 335,-22-230-944,-2 72 1,-2-77-1084,1-29 466,2-10-80,-3-9 1100,0 0-1,0 0 1,4 2-1357,-4-2 1356,0 0 1,0 0-1,0 0 1,0-1-1,1 1 1,-1 0-1,0 0 1,0 0-1,0 0 1,0 0-1,1 0-56,-1-1-131,0 0 1,1 1-1,-1-1 0,0 0 0,0 0 1,0 0-1,1 1 0,-1-1 1,0 0-1,0 0 0,0 0 0,0 0 1,-1-1-1,1-5-973,5-19-2596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4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0 199 8064,'5'-16'7127,"-3"12"-6237,13-20 1185,23-21-2034,-32 40-79,0 0 1,0 1 0,1-1 0,0 1-1,0 0 1,0 1 0,12-5-1,16-7-1471,35-23-6054,-43 19 4273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1.6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 11136,'5'-6'8485,"-4"6"-8235,13 1 1861,13 8-2056,54 35 473,78 56 0,-60-36-411,-38-26-125,101 66 21,-31-25-2169,-127-77 1768,-3-1 191,-1-1 99,0 0-1,1 0 1,-1 0-1,0 0 0,0 1 1,1-1-1,-1 0 1,0 0-1,1 0 1,-1 0-1,0 0 1,0 0-1,1 0 0,-1 0 1,0 0-1,1 0 1,-1 0-1,0 0 1,1 0-1,-1 0 1,0 0-1,0 0 0,1 0 1,-1 0-1,0 0 1,1-1-1,-1 1 1,0 0-1,0 0 1,1 0-1,-1 0 0,0-1 1,1 0-296,-1 1 295,0 0 1,0 0-1,1-1 0,-1 1 1,0 0-1,0 0 1,0-1-1,0 1 1,0 0-1,0-1 1,0 1-1,0-1 1,1-23-3577,-1 7 1627,4-23-1408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2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9088,'-16'0'9706,"16"2"-9253,0 1-391,0 1 0,1-1 0,0 1-1,0-1 1,0 0 0,0 1 0,0-1 0,1 0-1,-1 0 1,1 0 0,3 4 0,27 32 238,-26-32-264,20 22 1,58 50 0,-53-52-53,-24-19-98,2-1 0,-1 0 0,1 0 0,17 9 0,-22-14-342,0 0 0,1 0 0,-1 0 0,1-1 0,-1 1 0,1-1 0,0 0 0,-1-1 0,9 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2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1 399 8064,'9'-3'12615,"10"-19"-12970,-8 8 1278,28-29-672,2 2 0,1 2-1,84-59 1,-48 41-193,-17 11-169,-54 42-188,1-1 0,-1 1 0,1 0 0,0 1 0,0 0 0,12-3 0,-12 4-2028,0 0-1,1 1 1,13 0-1,-11 1-1362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3.0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0 279 8960,'0'0'6757,"1"-10"-3733,18-50-1265,-14 40-1496,1 0 1,12-26-1,-12 33-198,1 0 1,0 0-1,1 0 0,0 1 1,1 0-1,0 1 0,17-15 1,-25 25-20,-1 0 0,1 0 0,0 0 1,0 1-1,0-1 0,0 0 0,1 1 0,-1-1 1,0 1-1,0-1 0,0 1 0,0 0 0,1-1 1,-1 1-1,2 0 0,-2 0 23,-1 0 1,1 0-1,0 0 0,0 1 1,-1-1-1,1 0 0,0 1 1,-1-1-1,1 0 0,0 1 0,-1-1 1,1 1-1,0-1 0,-1 1 1,1-1-1,-1 1 0,1-1 1,0 2-1,1 1 93,-1-1 0,0 1 0,0 0 1,0 0-1,0 0 0,0 0 0,0 0 0,-1 0 0,0 0 0,1 6 1,-1 137 125,0-143-363,0-1 0,0 0 0,0 1 1,0-1-1,1 1 0,-1-1 1,1 0-1,-1 1 0,1-1 1,0 0-1,0 0 0,0 0 1,0 0-1,1 0 0,-1 0 1,3 3-1,-2-3 16,1 0 1,-1 0-1,1 0 0,0-1 1,0 1-1,-1-1 0,1 0 1,0 0-1,0 0 1,0 0-1,0 0 0,4 0 1,23 4-12,41 13 1,-68-17 91,0 0 0,0 1 0,0-1 0,0 1 1,0 0-1,0 0 0,-1 0 0,1 0 0,-1 0 0,1 0 0,-1 1 0,4 4 0,-5-6 31,0 1-1,-1-1 0,1 1 1,0 0-1,0-1 0,-1 1 0,1 0 1,-1 0-1,1-1 0,-1 1 1,0 0-1,0 0 0,1 0 0,-1-1 1,-1 1-1,1 0 0,0 0 1,0 0-1,-1 0 0,1-1 0,-1 1 1,1 0-1,-1-1 0,-1 3 1,-4 7-173,-1-1 0,0-1 0,-1 1 1,0-1-1,0 0 0,-1-1 1,0 0-1,-12 8 0,14-12-1780,26-51-14071,6 11 11987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3.4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6 133 9216,'-6'5'8159,"6"-10"-7135,6 1-320,-1-6-32,6-5-384,-1 1-160,7 2-32,-1-3-64,0 1 64,0-1-576,0 1-192,6 5-1184,-1 4-383,4-1-2529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3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5 313 9984,'-5'14'4512,"5"-23"-3168,0 4 127,5-10-383,1-8-64,5-6-672,5-3-192,0-2-128,11 2-128,5 3 64,6 0-736,-3 6-320,9 3-831,-1 2-321,0-10-2144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4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9 9088,'-2'-2'566,"-1"1"-1,1 0 1,-1 0 0,0 0 0,-19-1 8629,22 2-9124,13 12 146,-1 0 0,0 1 0,-1 0 0,0 0-1,12 22 1,-2 1-43,17 44-1,76 150-23,-92-192-193,3 0 0,1-2 1,53 59-1,-43-61-606,-20-20-1405,-1 1 0,24 31 1,-32-37-982,3-3-1066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3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28 6400,'-4'-10'1585,"-3"-7"4024,7 86-2810,1 124-863,16-2-2132,8 9 468,0 507 720,-25 1280-587,-14-1376-132,3-276-162,-15 181-4,3-56 202,8-111 27,-7 169-126,12-255-233,3-43 17,-8 161 6,-4 109 120,6-92 11,-24 563 104,5 203 229,19-623-317,-10 505 143,17-451-87,12 511 47,-2-949-90,2 67-112,-6 608 246,-22-440 1146,17-288-1190,-1-52-260,6-50-332,0 2-729,0 3-1991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18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1 5504,'-2'10'19039,"-22"2"-18284,10-4-697,-1 0 0,-31 10-1,32-18-49,12 0-40,0 0 0,0-1 1,-1 1-1,1 0 0,0 1 1,-1-1-1,1 0 1,-3 1-1,15 8-320,42-18-219,-3 4 113,-23 5 532,-25 0 92,-2 1-91,-1 0 0,1 1 0,0-1 0,0 0 0,-1 0 0,1 0 0,0 0 0,-1 0 0,1 0 0,-1-1 0,1 1 0,-3 0 0,2 0-26,-9 4-3,-1 0 0,1-1 0,-1 0 0,0-1 0,0 0 0,-1-1 0,-20 1 0,31-3-114,0 0 1,0 0 0,0 0-1,0 1 1,1-1 0,-1 1 0,0-1-1,0 1 1,1 0 0,-1-1-1,0 1 1,-2 2 0,14-4-3533,0-6 1115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0:23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1625 7936,'-19'6'8488,"18"-1"-7925,1 0 1,-1-1-1,1 1 0,0 7 1,0-8-974,0 39 988,6 151 1154,90 365-986,-67-448-544,49 117 0,-32-98-40,9 51 19,-34-92-131,4 7-47,-4-29-35,-14-48 48,-6-15-15,1 1 0,0-1 0,-1 0-1,1 0 1,1 0 0,2 4 0,58 77-113,-54-72 76,-7-11 37,-1 0 0,1 1 0,-1-1 0,1 0 0,0 0 0,0 0 0,0 0 0,3 2 0,5 4 21,0 0 0,-1 0 0,10 12 0,6 6 7,-8-8-29,-14-13 0,1 0 0,0-1 0,7 7 0,-7-7 1,1 0-1,-1 1 1,0-1-1,5 8 1,-5-6-4,0 0-1,1-1 1,9 9 0,-3 0-56,-10-13 66,1 0 1,-1 0-1,1 0 0,-1 0 1,1 1-1,-1-1 1,0 1-1,1-1 0,0 3 1,-1-3-8,0 0 0,-1 0 0,1 0 0,0 0 0,0 0 0,0 0 0,0 0 0,0 0 0,0 0 0,0 0 0,0-1 0,0 1 1,0 0-1,3 0 0,-4-1 2,0 0 1,0 0-1,1 0 1,-1 1-1,0-1 1,0 0 0,1 0-1,-1 0 1,0 0-1,0 0 1,1 0-1,-1 1 1,0-1 0,0 0-1,1 0 1,-1 0-1,0 1 1,0-1-1,0 0 1,0 0 0,1 1-1,-1-1 1,0 0-1,0 1 1,0-1 5,0 0 1,1 1-1,-1-1 0,0 1 1,0-1-1,0 0 1,1 1-1,-1-1 0,0 0 1,1 1-1,-1-1 1,0 0-1,1 0 0,-1 1 1,0-1-1,1 0 1,-1 0-1,1 0 0,-1 0 1,0 1-1,1-1 1,-1 0-1,1 0 1,-1 0-1,1 0 0,6-1 55,-1 0-1,1 0 0,-1-1 1,0 0-1,0 0 0,0 0 1,0-1-1,0 0 0,0 0 0,5-4 1,-1 1 154,21-9 0,12 2 115,0 2 0,1 1 0,71-4 0,-32 4-188,-46 4 38,-1 0-1,1-3 0,-2-1 1,62-26-1,-74 27-87,0 0 1,43-9 0,52-4 26,-72 15-115,66-11 86,154-30 711,-171 26-682,241-64 52,-207 48-121,135-47 205,-19 2 138,-115 42-278,-85 26-53,115-41-53,-153 53-5,152-55 169,42 5 102,57-8-234,264-42 250,-317 68-394,-100 15 38,173-26 323,117-15-174,-344 52-77,120-26 19,-106 19-20,262-79 117,-47-13-135,-249 96 26,2 0-17,0 2 1,1 1 0,0 1-1,54-4 1,140 6-8,-179 6 18,11 0-16,105-14 1,-114 10 39,-27 3-20,144-13-62,-63 4 59,185-17 37,-86 11-68,97-11 82,-182 13-68,-56 8-201,168-12 180,3 4 289,-24-1-257,7-5 51,-193 17-43,42-5-14,211-22-97,4 16 37,-27 9 72,88-9-229,2-1 292,226-22 33,19 27 11,-393 11-114,406-1 39,-601 0-59,5 0 16,-2 0-16,-3 0 107,-1-24-27,0-24-156,0-50 58,-16-141 0,-29-207 149,41 402-113,-4-31 17,-29-116 0,-34-67 29,38 148-49,-20-67-201,17 58 314,30 106-115,4 9-8,1 0-1,-1 0 1,1 0-1,0-1 0,0 1 1,0 0-1,0-1 1,1-5-1,0 10 15,0-1 0,-1 0-1,1 0 1,0 1 0,0-1 0,0 0-1,-1 1 1,1-1 0,0 0 0,-1 1 0,1-1-1,-1 0 1,1 1 0,-1-1 0,1 1-1,-1-1 1,1 1 0,-1-1 0,1 1 0,-1-1-1,0 1 1,1 0 0,-1-1 0,0 1-1,1 0 1,-1 0 0,0-1 0,1 1 0,-1 0-1,0 0 1,0 0 0,1 0 0,-2 0-1,-32 0 39,20 1 5,-81 0-80,-103-3 36,101-9 5,-31-1 141,-623 27-153,550 4 69,8-4-59,-26-1 6,-26 3 79,41-2-63,30-14 7,111-2-9,-182 1 39,-1 0-182,-42 11 204,175-2-99,-66 5-60,-145-1 175,252-10-53,-171 5-72,-64 1-67,-20 23 47,52 8 54,-30 11 149,43-3-203,7 3 43,-22 2 0,36-5-45,-120 21-38,201-41 109,-103 17 39,-12-3-28,5 15-26,33 12-17,70-12 0,-87 28 7,248-83-1,-328 88-85,216-63 143,57-14-52,-97 8-1,-70 2-106,-112 15 233,-83 4-115,59-9-17,77 11-27,220-32 52,-105 19 30,11 11-1,55-21-113,-139 10 0,189-24 94,-106 28 0,140-30-87,1-1 0,-44 2 1,-46-6 115,47-1 59,41 1-131,0 0-30,-1 0-1,-23 5 1,38-4 27,-1-1-1,-12 0 1,14 0 5,1 0 0,0 0 0,-1 1 0,-12 2 0,1-1 43,14-3-31,-1 1-1,1 1 0,-1-1 1,-5 2-1,2-2-21,7 0-53,0 0 31,-5 0 17,5 0-48,-8 19 21,10-18 38,-1 1 0,1-1 0,-1 1-1,1 0 1,0-1 0,0 1 0,0-1 0,0 1 0,0 0 0,0-1 0,1 4 0,-1 4-8,0 34-5,2 1-1,2 0 1,2-1-1,20 79 1,-14-84-5,2-1 0,2-1 0,21 38 0,44 87 193,-57-116-248,25 62 1,-34-72 71,-6-14 16,10 32 1,66 217 154,-70-231-259,15 67 1,-2 41-273,-16-81 261,5 5-87,-15-68 141,0-7 45,-1-10 14,-1-31-2,-4-385-3,-24-1 14,8 337 78,18 74-37,0 28-66,1 33-64,8 268-35,-1-233 85,3 0 1,21 81-1,-24-134 23,1-1 0,0 0 1,2 0-1,0-1 0,1 0 0,26 38 0,-31-52 1,1 0 0,0 0 0,1 0 0,0-1 0,0 0 0,0-1 0,1 1 0,14 7 0,-15-10 1,-1-1-1,1 1 1,0-1-1,0 0 1,0-1 0,0 0-1,1 0 1,-1-1-1,0 1 1,0-1 0,1-1-1,10-1 1,2-4 2,0 0 1,0 0-1,-1-2 1,1-1-1,-2 0 1,1-1 0,-2-1-1,1-1 1,21-19-1,-23 16-2,0-1 0,-1 0-1,-1-1 1,-1 0 0,-1-1 0,0-1 0,17-36-1,-2-9 65,20-73-1,-43 124-49,90-352 296,-82 299-265,-4 0 0,-3-1 0,-4-107 0,-1 160 17,-1 1 0,-1-1 0,0 1 0,-1-1 0,0 1 0,-1 0 0,-8-17 0,11 28-50,0-1-1,0 1 0,0 0 0,-1 0 1,1 0-1,-1-1 0,0 1 0,0 1 1,1-1-1,-1 0 0,0 0 0,0 1 1,-1-1-1,1 1 0,0-1 0,0 1 1,-1 0-1,1 0 0,-1 0 0,1 1 1,-1-1-1,1 0 0,-1 1 0,0 0 1,1-1-1,-1 1 0,1 0 0,-1 0 1,0 1-1,1-1 0,-1 1 0,1-1 1,-1 1-1,0 0 0,1 0 0,-5 2 1,-4 2-7,1 2 1,-1-1 0,1 1-1,1 1 1,-1 0 0,-13 15-1,-21 24-85,-43 60 0,67-79 51,2 0 0,1 1 0,1 1-1,-14 38 1,15-22 12,2 0-1,2 1 0,2 1 0,2-1 0,3 1 1,1 70-1,4-86 20,2 0 1,1 0 0,1 0-1,2 0 1,1-1 0,15 36 0,-17-51-19,1 0 1,1-1 0,0 0 0,1 0 0,1-1 0,0 0 0,1-1 0,0 0 0,1 0-1,0-1 1,1-1 0,1 0 0,18 10 0,-24-16 15,1-1-1,0 0 1,0-1 0,0 0-1,0-1 1,0 0-1,1 0 1,-1-1 0,1 0-1,-1-1 1,1 0-1,16-2 1,1-2-8,-2-2 1,1 0-1,33-14 1,-39 13-42,0-2 0,0 0 1,-1-1-1,0-1 0,24-19 0,-30 19 101,-1 1 0,0-2 0,-1 0 0,-1 0-1,0-1 1,0 0 0,-2-1 0,9-15 0,7-21 59,-3-1 1,-2-1 0,-2-1 0,-2-1-1,-3 0 1,6-56 0,-17 97-90,0-1 0,-1 0 0,-1 0 0,0 1 0,-1-1 0,0 0 0,-1 1 0,-5-16 0,4 19 2,-1 1 1,1-1-1,-1 1 0,-1-1 1,0 2-1,0-1 1,-1 1-1,0-1 1,0 2-1,-16-13 0,11 10-15,-1 1 0,0 1 0,0 0 0,-1 0 0,0 2 0,-1-1 0,0 2 0,0 0 0,0 1 0,0 0 0,0 2 0,-1-1 0,1 2 0,-1 0 0,-24 2 0,9 3-21,1 1-1,0 1 1,-1 2-1,2 1 1,0 1 0,-38 19-1,56-24 2,0 2-1,0-1 1,1 2 0,0-1-1,0 1 1,1 1 0,0 0-1,1 0 1,0 1 0,0 0-1,1 0 1,0 1 0,1 0-1,0 0 1,0 0 0,2 1-1,-1 0 1,1 0 0,-3 20-1,3-7 2,0 0-1,2 1 1,1-1 0,1 1-1,1-1 1,2 1-1,0-1 1,1 0-1,2 0 1,1-1-1,15 39 1,19 26-79,70 111 1,-93-169 90,2-2 0,0 0 0,2-1 0,1-1 0,2-1 0,28 23 0,-40-39 0,0 0 0,1-1 1,0-1-1,1 0 0,0-1 0,21 7 0,-23-10-8,-1-1 1,1-1-1,0 0 0,0 0 0,1-1 0,-1-1 0,0 0 0,24-4 0,-22 1 13,-1-1-1,1 0 0,-1 0 1,0-2-1,0 0 0,-1 0 0,21-14 1,-17 8 27,0-1 0,-1 0 0,-1-1-1,27-31 1,-20 16 14,-1-1-1,-2-1 1,-1-1-1,-1 0 1,-2-2-1,11-34 0,83-279-48,-96 302 12,8-27 29,15-99 1,-31 137-23,-2-1 1,-1 1-1,-2-1 1,-1 1-1,-6-39 1,5 64-5,0-1 1,-1 1-1,0-1 1,0 1-1,-1 0 0,-10-16 1,13 22-6,-1 0 0,-1 0 1,1 1-1,0-1 0,-1 1 0,1-1 1,-1 1-1,0 0 0,-5-3 1,6 4-3,0 0 0,0 0 0,0 0 0,-1 1 0,1-1 0,0 1 0,0 0 0,0 0 0,0-1 0,0 1 0,-1 1 0,1-1 0,0 0 0,0 0 0,0 1 0,0-1 0,-3 2 0,1 0 0,0 0-1,0 0 1,0 0-1,1 1 0,-1-1 1,1 1-1,-1 0 1,-3 4-1,-24 31-11,31-37 6,-15 20-19,1 2 0,2 0 0,0 0 0,1 1 0,2 0 0,0 1-1,-7 33 1,6-4 10,1-1 0,-1 77-1,8-68-21,3 0-1,10 72 0,-6-105 26,0 0 1,2-1-1,1 0 1,1 0-1,1-1 1,26 48-1,-31-67 3,0-1-1,0 0 1,0 0-1,1 0 1,0 0-1,0-1 1,1 0-1,0 0 1,0-1-1,0 0 1,0 0-1,1 0 0,0-1 1,0-1-1,0 1 1,1-1-1,-1-1 1,1 1-1,16 1 1,-7-2 1,1-1 1,-1-1 0,0 0-1,0-1 1,0-1-1,0-1 1,0-1 0,0 0-1,-1-2 1,1 0 0,-1 0-1,-1-2 1,1 0 0,-2-1-1,1 0 1,-1-1-1,22-20 1,-19 11 5,0 0 0,-2-2 0,-1 0 0,0 0 0,12-27-1,52-122 40,-46 91 11,-3-3 0,30-133 1,-28 41-12,-26 121 33,2-71 0,-8 106-61,-1 1 0,0 0 0,-1 0 0,-9-32 0,10 44-9,-1-1 0,0 1 0,0 0 0,-1-1 0,0 1 0,0 0 0,0 0 0,0 1 0,-1-1 0,0 1 0,0-1 0,0 1 0,0 0 0,-1 1 0,1-1 0,-1 1 0,-9-5 0,8 5-3,-1 1 1,1 0-1,0 0 0,-1 1 1,1-1-1,-1 1 1,1 1-1,-1-1 1,1 1-1,-1 1 1,1-1-1,-1 1 1,1 0-1,-1 0 0,1 1 1,-1 0-1,1 0 1,0 0-1,0 1 1,0 0-1,1 0 1,-9 6-1,0 2-2,0 1-1,0 0 1,1 1 0,1 0-1,0 1 1,1 1-1,-10 15 1,-5 14-16,1 0 0,3 1 0,1 1 0,3 1 0,1 1 0,-13 64 0,12-21-25,-10 131 0,25-167 8,2 1 1,3 0-1,15 96 0,-12-125 30,2-1 0,1 0 1,1 0-1,1-1 0,21 40 1,-25-54-7,1 0 0,0 0 0,1 0 1,0-1-1,1 0 0,0-1 0,1 0 1,-1-1-1,2 1 0,-1-2 0,1 0 1,0 0-1,18 7 0,-22-11 7,0-1 0,1 0 1,-1-1-1,0 0 0,1 0 0,-1 0 0,0-1 0,1 0 0,-1-1 1,1 0-1,-1 0 0,13-4 0,3-2-1,0-2 1,34-18-1,90-55 18,-123 66-2,0-1 1,-1-2 0,37-38-1,-29 20 39,-1-1 0,32-57-1,39-88 130,-70 120-157,-3-1-1,-3-1 1,-3-1-1,17-87 1,-31 121-2,9-59 77,-16 80-58,0 0-1,-1 1 1,0-1-1,0 0 1,-2 1-1,-2-14 1,4 22-33,0 1 1,0 0-1,-1-1 0,1 1 1,-1 0-1,1-1 0,-1 1 1,1 0-1,-1-1 1,0 1-1,1 0 0,-1 0 1,0 0-1,0 0 0,0 0 1,0 0-1,0 0 0,0 0 1,-1 0-1,1 0 0,0 0 1,0 1-1,-1-1 0,1 0 1,0 1-1,-2-1 1,1 1-10,0 0 1,1 1-1,-1-1 1,1 0-1,-1 1 1,1-1-1,-1 1 1,1 0-1,-1-1 1,1 1-1,-1 0 1,1 0-1,0 0 1,-1 0-1,1 0 1,0 0-1,0 0 1,0 0-1,0 1 1,0-1-1,0 0 1,0 1-1,0-1 1,0 2-1,-7 15-24,0 0-1,1 0 1,-5 24-1,-11 60 11,4 50 15,15-117 0,-7 160-18,11-150-26,3 0 1,10 54-1,-11-84 1,1 0 0,1 0 1,1 0-1,0-1 0,13 28 1,-16-38 33,1-1 1,-1 1 0,0 0 0,1-1-1,0 0 1,0 1 0,4 2 0,-5-4 4,0-1 0,0 0 0,1 1 0,-1-1 0,0 0 0,1-1 0,-1 1 0,1 0 0,-1-1 0,1 1 0,-1-1 0,4 0 0,-3 0 0,-1 0 0,0 0 0,0 0 0,0 0 0,1 0-1,-1-1 1,0 1 0,0-1 0,0 1 0,0-1 0,0 0 0,0 0-1,0 0 1,0 0 0,0 0 0,0-1 0,1 0 0,23-21-17,37-41 1,-17 14 18,-3 7 2,101-113 0,32-87 11,-86 116 37,105-123-83,-54 71 331,-133 169-244,16-23 139,-23 32-180,1-1 0,-1 0 0,0 0 0,-1 0-1,1 0 1,0 0 0,0 0 0,-1 0 0,1 0-1,-1 0 1,0 0 0,0 0 0,1 0 0,-2-4-1,1 6-8,0-1-1,-1 1 1,1-1-1,-1 1 1,1-1-1,-1 0 1,1 1-1,-1 0 0,1-1 1,-1 1-1,0-1 1,1 1-1,-1 0 1,1-1-1,-1 1 1,0 0-1,0 0 1,1-1-1,-1 1 0,0 0 1,1 0-1,-1 0 1,0 0-1,0 0 1,1 0-1,-1 0 1,0 0-1,1 0 1,-1 0-1,0 1 0,1-1 1,-2 1-1,-4 2 1,1 1 0,0-1 0,0 2-1,0-1 1,0 0 0,1 1 0,0 0 0,-5 7-1,-17 23-60,-29 39-79,-120 129 186,153-175-103,0 0 0,-30 58 0,42-69-1,0 2 1,1-1-1,1 1 1,-9 31-1,16-44 41,0-1 0,0 0 0,0 1 0,0-1 0,1 1 0,0 6-1,1-9 11,0-1 0,-1 1-1,1 0 1,0 0-1,0-1 1,1 1 0,-1-1-1,0 1 1,1-1 0,-1 0-1,1 1 1,4 3-1,-5-5 1,0 1 0,1-1 0,-1 0 0,0 1 0,1-1 0,-1 0 0,1 0 0,0 0-1,-1 0 1,1 0 0,0-1 0,-1 1 0,1 0 0,0-1 0,0 1 0,3-1 0,-1 0-2,0 0 0,0-1 0,-1 0 0,1 1 0,0-2 0,5-1 0,-3 1 4,11-5 9,0 0 0,0-2 1,-1 1-1,23-17 0,-18 11 0,24-17-25,77-68 0,-88 70 14,237-184 48,-50 55-70,-19 10-47,-42 29 42,-105 77 38,136-97 68,-180 131-33,-9 6-23,0 1-1,0 0 1,-1-1 0,1 1 0,0 0-1,0 0 1,0 0 0,0 0 0,1 0 0,-1 0-1,0 1 1,0-1 0,0 1 0,1-1-1,3 1 1,-5 0-12,-1 0-1,0 0 1,0 0-1,1 0 1,-1 0 0,0 0-1,1 0 1,-1 0-1,0 0 1,0 0 0,1 0-1,-1 0 1,0 0-1,1 1 1,-1-1-1,0 0 1,0 0 0,1 0-1,-1 0 1,0 1-1,0-1 1,0 0 0,1 0-1,-1 0 1,0 1-1,0-1 1,0 0 0,0 0-1,1 1 1,-1-1-1,0 0 1,0 0-1,0 1 1,0-1 0,0 0-1,0 1 1,0 1 3,0-1 1,0 1 0,-1-1-1,1 0 1,0 1 0,-1-1-1,1 1 1,-1-1-1,0 2 1,-4 5-7,0 0 0,0 0 0,-13 13 0,-18 14-40,14-14 23,0 1-1,-20 28 1,-28 55 37,6-5 2,-144 189-4,206-287-23,-30 41-60,1 2 1,-39 74-1,65-110 26,1 1 0,1 0-1,-5 19 1,7-26 25,0 0 0,1-1-1,0 1 1,0 0 0,0-1 0,0 1 0,0 0 0,0-1 0,1 1-1,-1 0 1,1-1 0,0 1 0,0-1 0,0 1 0,0-1-1,0 1 1,0-1 0,3 4 0,-3-5 8,0 0 0,0 1 1,0-1-1,1 0 0,-1 0 0,0 0 0,1 0 0,-1 0 0,1 0 1,-1-1-1,1 1 0,0 0 0,-1-1 0,1 1 0,-1-1 1,1 0-1,0 1 0,-1-1 0,1 0 0,0 0 0,0 0 1,-1 0-1,3-1 0,6-1 0,-1-1 0,1 0 0,16-9 0,-6 4 5,2-1-20,-1-1 1,1-1 0,-2-1-1,28-21 1,91-94-25,-89 77 41,247-242 49,-157 159-64,-22 22-11,3-11 102,-57 55 405,-64 67-479,0 0 0,0 0-1,0 0 1,0 0 0,0 0 0,0 0 0,0 0 0,0 0-1,0 0 1,0 0 0,0 1 0,0-1 0,0 0-1,0 0 1,0 0 0,0 0 0,0 0 0,0 0 0,0 0-1,0 0 1,0 0 0,0 0 0,0 0 0,0 0-1,1 0 1,-1 0 0,0 0 0,0 0 0,0 0 0,0 0-1,0 0 1,0 0 0,0 0 0,0 0 0,0 0-1,0 0 1,0 0 0,0 0 0,0 0 0,0 0-1,0 0 1,1 0 0,-1 0 0,0 0 0,0 0 0,0 0-1,0 0 1,0 0 0,0 0 0,0 0 0,0 0-1,0 0 1,0 0 0,0 0 0,0 0 0,0 0 0,0 0-1,0 0 1,0 0 0,0 0 0,0 0 0,0 0-1,1 0 1,-1-1 0,0 1 0,-5 9 30,-47 43 55,38-38-83,2-2 4,0 0 0,1 1 1,-19 27-1,-15 45-26,11-20-42,-4 9-38,-45 122 0,80-187 67,0 0 0,1 0 0,0 0 0,0 0 0,1 0 0,0 0 0,1 1 0,0-1 0,2 19 0,-2-27 31,0 0-1,1 1 0,-1-1 1,0 0-1,1 0 0,-1 1 1,1-1-1,-1 0 0,1 0 1,-1 0-1,1 0 0,0 0 0,0 0 1,-1 0-1,1 0 0,0 0 1,0 0-1,0 0 0,2 1 1,0-1-2,-1 0 1,1 0 0,0 0 0,0-1-1,0 1 1,5 0 0,-5-1-2,0 1-2,0-1 0,1 0 1,-1 0-1,0 0 0,0 0 0,0-1 1,1 1-1,-1-1 0,0 1 0,0-1 0,6-3 1,21-10-24,-1-2 0,37-26 0,62-50-33,-118 85 61,211-163 119,6-19-130,-109 87 24,158-128 132,-264 220-60,-6 4-28,0 1 0,0 0 0,10-5-1,-16 10-51,1 0 0,-1 0 0,1-1 0,-1 1 0,1 0 0,-1 0 1,1 0-1,-1 0 0,1-1 0,-1 1 0,1 0 0,-1 0 0,1 0 0,-1 0 0,1 0 0,-1 1 0,1-1 0,-1 0 0,1 0 0,0 0 0,0 1-2,-1-1 1,1 1 0,-1-1-1,0 1 1,1-1 0,-1 1-1,0 0 1,1-1 0,-1 1-1,0 0 1,0-1 0,0 1-1,1-1 1,-1 1 0,0 0-1,0-1 1,0 1 0,0 0-1,0-1 1,0 2 0,0 0 0,0 0 1,0 0-1,-1 0 1,1 0-1,0 0 1,-1 0 0,1 0-1,-1 0 1,0 0-1,0 0 1,-1 2-1,-8 13 23,-2 0-1,-21 25 0,-32 30-5,45-52-11,-110 123-146,106-115 45,-28 37-10,46-56 63,0 0 0,1 0 1,0 1-1,0 0 0,-4 16 1,8-26 34,1 1 0,0 0 0,0-1 0,-1 1 0,1 0 0,0-1 0,0 1 0,0 0 0,0 0 0,0-1 0,0 1 0,0 0 0,0-1 0,0 1 0,0 0 0,1-1 0,-1 1 0,0 0 0,0 0 0,1-1 0,-1 1 0,0-1 0,1 1 0,-1 0 0,0-1 0,1 1 0,-1-1 0,1 1 0,-1-1 0,1 1 0,-1-1 0,1 1 0,0-1 0,3 2 7,-1-1 0,1-1-1,-1 1 1,1 0-1,-1-1 1,1 0 0,-1 0-1,7 0 1,16-2 13,0 0 0,37-10 0,-10-5-89,-1-2 0,85-44 0,-84 33 77,65-47 1,-87 54 2,61-41-20,165-116-1,-230 160 58,-7 4 82,1 1 0,41-22 0,-60 37-118,0-1 1,0 0-1,0 0 0,0 1 1,-1-1-1,1 1 1,0 0-1,0-1 0,3 1 1,-5 0-9,0 0 1,1 0-1,-1 0 1,0 0-1,1 1 1,-1-1 0,0 0-1,1 0 1,-1 0-1,0 0 1,1 0-1,-1 1 1,0-1-1,0 0 1,1 0-1,-1 0 1,0 1-1,0-1 1,1 0-1,-1 1 1,0-1 0,0 0-1,0 0 1,0 1-1,1-1 1,-1 0-1,0 1 1,0-1-1,0 0 1,0 1-1,0 2-3,0 0 0,-1-1 0,1 1 0,-1 0 0,1 0 0,-1-1-1,0 1 1,-2 3 0,2-2 5,-3 5-2,0 0-1,-1 0 0,0 0 1,0 0-1,-1-1 0,0 0 1,-9 10-1,7-9 1,-78 86-16,41-47-19,-44 60 1,73-85-13,0 0 0,2 2 1,-13 28-1,25-51 31,1 1 1,0 0-1,1-1 1,-1 1-1,0 0 0,1-1 1,-1 6-1,1-6 6,1-1 1,-1 1-1,0-1 0,1 1 0,-1-1 1,1 1-1,0-1 0,-1 0 0,1 1 1,0-1-1,0 0 0,0 1 0,1 0 1,-1-1 5,-1 0 1,1 0-1,0 0 0,0 0 1,-1-1-1,1 1 0,0 0 1,0 0-1,0-1 0,0 1 1,0-1-1,0 1 0,0-1 1,0 1-1,0-1 0,0 1 1,0-1-1,3 0 0,8 1-1,0-1 0,0 0 0,0-1 0,0 0 0,15-4 0,61-17 57,-50 9-15,0-1 0,66-35 1,-40 13-79,71-51 1,-105 66 25,115-79-8,224-148 168,-357 240-119,-10 6-14,0 0 0,0 0 0,0 1 0,0-1 0,1 1 0,-1 0 0,1 0 0,-1 0 0,1 0 0,-1 0 0,1 0 0,0 1 1,-1-1-1,1 1 0,0 0 0,-1-1 0,1 1 0,0 1 0,3-1 0,-5 0-8,-1 0-1,1 1 1,-1-1 0,1 0 0,0 0-1,-1 0 1,1 1 0,-1-1 0,1 0-1,-1 0 1,1 1 0,-1-1 0,1 1-1,-1-1 1,1 0 0,-1 1 0,1-1-1,-1 1 1,1-1 0,-1 1-1,0-1 1,1 1 0,-1-1 0,0 1-1,0 0 1,1-1 0,-1 1 0,0-1-1,0 2 1,2 8 7,-1 1 1,0-1-1,-1 1 0,0-1 1,-1 1-1,0-1 0,-4 16 1,-1-6-17,-1-1 0,-1 0 0,-12 22 0,-38 53 46,15-34-129,-43 81 0,85-140 84,0 2-3,0-1-1,-1 1 1,1-1-1,0 1 1,0-1 0,0 5-1,1-6 4,0 0 0,0 1 1,0-1-1,0 0 0,0 0 0,1 0 0,-1 0 1,0 0-1,1 0 0,-1 0 0,1 0 1,-1 0-1,1 0 0,-1 0 0,1 0 0,0-1 1,0 1-1,1 1 0,-1-1 0,0 0 0,0 0 0,0 0 0,1 0 0,-1 0 0,1 0-1,-1 0 1,1-1 0,-1 1 0,1 0 0,-1-1 0,1 1 0,-1-1 0,1 0 0,-1 0 0,1 1 0,0-1-1,-1 0 1,1 0 0,0-1 0,-1 1 0,1 0 0,-1 0 0,1-1 0,0 1 0,1-2 0,7 0-14,14-3-21,0-1 0,29-12 0,-31 10 45,0-1 0,-1-2 0,0 0 0,24-17 0,-7 3 12,184-126 8,109-79-100,-167 139 102,-55 31-30,-13 12 450,-83 41-370,-13 7-73,0-1 1,1 1-1,-1 0 1,1-1-1,-1 1 1,0 0-1,1-1 1,-1 1-1,1 0 1,-1 0-1,1 0 1,-1 0-1,1-1 0,-1 1 1,1 0-1,-1 0 1,1 0-1,-1 0 1,1 0-1,-1 0 1,1 0-1,-1 2-5,0 0-1,-1 0 0,0 0 1,1 0-1,-1 0 1,0 0-1,0 0 1,0 0-1,-1 2 0,-49 89-25,-42 108 31,91-196-3,-88 181 23,88-182-60,0 1 0,0-1 0,1 1 0,0 0 0,0 0 0,0 0 0,0 0 0,0 5 0,1-10 33,0 1 1,0-1-1,0 1 1,1-1-1,-1 1 1,0 0-1,0-1 0,0 1 1,0-1-1,0 1 1,1-1-1,-1 1 1,0-1-1,1 1 0,-1-1 1,0 1-1,1-1 1,-1 1-1,0-1 1,1 0-1,-1 1 0,1-1 1,-1 0-1,1 1 1,-1-1-1,1 0 0,-1 0 1,1 1-1,-1-1 1,1 0-1,-1 0 1,1 0-1,-1 0 0,1 0 1,-1 1-1,1-1 1,0 0-1,-1 0 1,1-1-1,-1 1 0,2 0 1,2-1-1,-1 0 1,1 0 0,0 0-1,0-1 1,-1 1 0,1-1-1,-1 0 1,1 0-1,5-5 1,131-115-20,159-156-43,-282 262 55,320-279 34,-92 100 167,-232 185-175,-7 5-8,0 0 1,0 1-1,9-5 0,-13 8-8,1 0 1,0 0 0,0 0-1,-1 0 1,1 1-1,0-1 1,0 1 0,0 0-1,0-1 1,-1 2-1,1-1 1,4 0-1,-6 0 1,0 1 0,0-1-1,0 0 1,0 0-1,0 0 1,0 0-1,0 1 1,0-1-1,0 1 1,0-1 0,0 1-1,0-1 1,0 1-1,0-1 1,0 1-1,0 0 1,0-1-1,-1 1 1,1 0 0,0 0-1,0 0 1,-1 0-1,2 2 1,-2-1 3,1 1-1,-1-1 1,0 1 0,0 0 0,0-1-1,0 1 1,0-1 0,-1 5 0,0-3 0,0 4-1,-1 0-1,0 0 1,0-1 0,-1 1 0,0-1 0,-1 0 0,1 0 0,-1 0 0,-9 12 0,3-5-1,-62 105 23,60-97-25,-81 149 64,30-53-55,60-113-17,-27 54-139,26-51 123,1 0-1,0 0 1,0 0-1,1 1 1,-1 9-1,3-17 22,0 1 0,0-1 0,-1 1-1,1-1 1,1 1 0,-1-1 0,0 1 0,0-1-1,0 1 1,1-1 0,-1 0 0,1 1-1,0 1 1,-1-3 2,1 1-1,-1-1 1,1 1 0,-1-1-1,0 0 1,1 1 0,-1-1-1,1 0 1,-1 1-1,1-1 1,-1 0 0,1 0-1,-1 1 1,1-1 0,-1 0-1,1 0 1,0 0 0,-1 0-1,1 0 1,-1 0-1,1 0 1,0 0 0,3 0 0,0-1 1,0 0-1,-1-1 1,1 1 0,0 0-1,-1-1 1,4-2-1,-2 1-2,36-19 26,72-51-1,-80 50-38,25-18-7,143-97 12,-128 90-27,1 4-1,94-41 1,-159 82 40,-6 1 5,1 0 0,0 0 0,0 0 0,0 1 0,0 0 0,0 0 0,0 0 0,0 0 0,0 1 0,0-1 0,1 1 0,-1 0 0,0 0 0,0 1 0,0-1 0,5 2 0,-7-2-6,-1 0 0,0 1 1,0-1-1,0 0 0,1 1 1,-1-1-1,0 1 0,0 0 0,0-1 1,0 1-1,0 0 0,0-1 1,0 1-1,0 0 0,0 0 0,0 0 1,0 0-1,-1 0 0,1 0 1,0 0-1,-1 0 0,1 0 1,-1 0-1,1 1 0,-1-1 0,1 0 1,-1 0-1,1 2 0,-2 4-9,1-1 0,-1 0 0,-1 0 0,1 0 0,-1 0 0,0 0 0,-3 6 0,-96 226 29,22-52 42,26-62-155,48-113 56,-8 23-33,12-32 65,1 0-1,-1 0 0,1 0 0,0 0 1,0 0-1,-1 0 0,1 0 1,1 0-1,-1 0 0,0 0 0,0 0 1,1 0-1,0 3 0,-1-5 4,0 0 0,0 1 0,0-1 0,0 0 0,1 1 0,-1-1 0,0 0-1,0 0 1,0 1 0,0-1 0,0 0 0,1 0 0,-1 1 0,0-1 0,0 0 0,0 0-1,1 0 1,-1 1 0,0-1 0,0 0 0,1 0 0,-1 0 0,0 0 0,0 0-1,1 1 1,-1-1 0,0 0 0,1 0 0,-1 0 0,0 0 0,1 0 0,-1 0 0,0 0-1,0 0 1,1 0 0,-1 0 0,0 0 0,1 0 0,-1 0 0,0-1 0,0 1 0,1 0-1,-1 0 1,0 0 0,1 0 0,10-7 0,1 0 0,-1-1 0,-1 0 0,18-17 0,185-177-16,38-7-203,-221 185 260,-21 15 4,1 1 1,1 0-1,-1 1 0,21-11 0,-30 18-43,-1-1 1,1 1-1,-1 0 1,1 0-1,-1-1 1,1 1-1,0 0 1,-1 0-1,1 0 1,-1 0-1,1 0 0,0 0 1,-1 0-1,1 0 1,0 0-1,-1 0 1,1 0-1,0 0 1,-1 0-1,1 0 0,-1 1 1,1-1-1,-1 0 1,1 0-1,0 1 1,-1-1-1,1 0 1,-1 1-1,1-1 0,-1 1 1,1-1-1,-1 0 1,0 1-1,1-1 1,-1 1-1,1-1 1,-1 1-1,0 0 0,0-1 1,1 2-1,0 1-10,-1 0-1,1 0 1,-1 0-1,1 1 1,-1-1-1,-1 4 1,1-3 15,-2 43 2,-3-1 0,-2-1 1,-13 51-1,6-33-62,6-28 3,-5 25 58,12-54-6,0 1-1,1-1 0,0 1 1,0-1-1,0 1 1,3 10-1,-3-15-6,1 0 1,-1 0-1,1-1 1,0 1-1,-1-1 0,1 1 1,0-1-1,0 1 1,0-1-1,0 1 0,2 2 1,-2-4 1,-1 1 0,1-1 0,0 1 0,0-1 0,-1 0 0,1 1 1,0-1-1,0 0 0,0 0 0,-1 1 0,1-1 0,0 0 0,0 0 0,0 0 1,0 0-1,-1 0 0,1 0 0,0 0 0,1 0 0,3-2-8,-1 0 0,1 0 0,-1-1 0,1 1 0,-1-1-1,0 0 1,0 0 0,-1 0 0,7-7 0,29-30-26,42-42 79,156-130-42,-33 21 112,-203 190-110,3-2 11,0-1-1,0 0 1,0 1-1,0 0 1,1 0 0,-1 0-1,1 1 1,0-1 0,7-1-1,-11 3-10,0 1-1,-1 0 0,1 0 1,0 0-1,-1-1 0,1 1 0,0 0 1,-1 0-1,1 0 0,0 0 1,-1 0-1,1 0 0,0 0 0,-1 1 1,1-1-1,0 0 0,-1 0 1,1 0-1,0 1 0,-1-1 0,1 0 1,-1 1-1,1-1 0,0 0 1,-1 1-1,1-1 0,-1 1 0,1-1 1,-1 1-1,1-1 0,-1 1 1,0 0-1,1 0 0,0 2 3,0 1-1,0-1 1,0 1 0,-1-1-1,1 1 1,-1-1 0,0 1-1,0-1 1,-1 5-1,-6 42 24,-3 0 0,-17 52-1,-19 31-104,7-23 119,37-104-52,1 0 0,-1 1-1,1-1 1,0 1 0,0-1-1,1 1 1,0-1 0,1 10 0,-1-15 7,0 1 1,0-1-1,0 1 1,1-1-1,-1 1 1,0-1-1,1 0 1,-1 1-1,1-1 1,-1 0-1,2 3 1,-1-4 1,-1 0 0,1 1 0,0-1-1,0 0 1,-1 0 0,1 1 0,0-1 0,0 0 0,0 0 0,-1 0 0,1 0 0,0 0 0,0 0 0,-1 0 0,1 0 0,0-1 0,0 1 0,-1 0-1,1 0 1,1-1 0,-2 1 2,1 0-4,0 0 0,0-1 0,0 1 0,0 0 0,0-1 0,1 1 0,-1-1 1,0 0-1,-1 1 0,1-1 0,0 0 0,0 1 0,0-1 0,0 0 0,0 0 0,-1 0 1,1 0-1,1-1 0,7-13-15,9-20-1,8-16 16,-21 41 5,18-32 4,30-40 0,21-11 13,113-111 1,-173 191 153,-14 13-170,0 0 0,0-1-1,0 1 1,0 0 0,0 0-1,0 0 1,1 0-1,-1 0 1,0 0 0,0 0-1,0 0 1,0 0 0,0 0-1,0-1 1,0 1-1,0 0 1,0 0 0,0 0-1,1 0 1,-1 0 0,0 0-1,0 0 1,0 0 0,0 0-1,0 0 1,0 0-1,0 0 1,0 0 0,1 0-1,-1 0 1,0 0 0,0 0-1,0 0 1,0 0-1,0 0 1,0 0 0,0 0-1,0 0 1,1 0 0,-1 0-1,0 0 1,0 0-1,0 0 1,0 1 0,0-1-1,0 0 1,0 0 0,0 0-1,0 0 1,0 0 0,1 0-1,-1 0 1,0 0-1,0 1 1,-10 24 15,1-3-51,-63 184 56,44-122 6,-39 127-168,67-211 139,-2 6-13,1 0 0,0 0 1,-1 11-1,2-17 14,0 1 0,0 0 0,0-1-1,0 1 1,0 0 0,0-1 0,0 1 0,0 0 0,0-1 0,1 1 0,-1 0 0,0-1 0,0 1 0,1-1 0,-1 1 0,0 0-1,1-1 1,-1 1 0,1 0 0,0-1 1,0 0 0,0 0-1,-1 1 1,1-1-1,0 0 1,-1 0 0,1 0-1,0 0 1,0 0 0,-1 0-1,1 0 1,0-1 0,0 1-1,-1 0 1,1 0 0,0 0-1,-1-1 1,1 1-1,0 0 1,-1-1 0,1 1-1,1-2 1,65-44-43,-42 28 52,34-19 0,-49 31-62,-1 2 0,1 0 0,0 0 0,1 0 0,-1 1 1,0 1-1,17-2 0,-19 3-45,0 1 1,0 0 0,0 1 0,9 1-1,-14-1-193,1 0 0,-1-1 0,1 2 0,-1-1 0,0 0 0,1 1 0,-1-1 0,0 1-1,0 0 1,0 0 0,4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5.1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24 7552,'-1'-1'275,"0"1"0,0-1 1,1 1-1,-1 0 0,0-1 1,0 1-1,0 0 0,0-1 1,0 1-1,1 0 0,-1 0 1,0 0-1,0 0 0,0 0 0,0 0 1,0 0-1,0 0 0,0 0 1,1 0-1,-1 0 0,0 0 1,0 1-1,0-1 0,-1 1 1,-22 11 3455,18-8-3631,3-2-29,0 0 0,1 0-1,0 0 1,-1 0 0,1 0 0,0 1-1,0-1 1,0 1 0,1 0 0,-1-1-1,0 1 1,1 0 0,0 0 0,0 0-1,0 0 1,0 0 0,0 0 0,0 4-1,-1 8-20,0 0-1,2 24 0,0-27-10,1 32 49,3 1 0,1-1 0,13 53 0,-2-38 251,40 103-1,-53-155-297,1 1 1,-1-1-1,1 0 1,0-1-1,1 1 1,0-1-1,0 0 0,0 0 1,1 0-1,9 7 1,-10-10 2,0 1 1,0-1 0,1-1-1,-1 1 1,1-1 0,0 0-1,0 0 1,0 0-1,0-1 1,0 0 0,0 0-1,0-1 1,0 0 0,6 0-1,0-1 52,0-1-1,0 0 0,0-1 0,-1-1 1,1 1-1,19-11 0,-6 2 68,44-32-1,-60 38-88,0-1-1,0-1 0,-1 0 0,1 0 1,-2-1-1,1 1 0,-1-2 0,-1 1 1,1-1-1,-2 0 0,1 0 0,-2-1 1,1 1-1,-1-1 0,-1 0 0,0 0 1,0-1-1,1-18 0,-4 15-5,0 0-1,-1 1 1,0-1-1,-1 1 1,-1-1-1,-1 1 1,0 0-1,0 0 1,-1 0-1,-1 1 1,-1-1-1,0 1 1,-11-15-1,4 7-47,-1 2-1,-1 0 0,0 0 0,-2 2 0,0 0 1,-1 1-1,-26-17 0,24 20-208,-46-23 0,57 32-37,0 0-1,0 1 0,-1 0 0,1 1 0,-1 0 1,0 0-1,-14 1 0,10 1-458,1 1 0,-19 3 0,26-3 4,1 0 0,0 1 0,0 0-1,0 0 1,0 1 0,0 0 0,-9 5 0,3 6-2684,6 0-752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8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9088,'-16'10'1641,"-18"8"7923,49-22-9063,0 0 0,1 2 1,-1 0-1,1 0 0,22 2 1,-27 1-354,1 1 0,-1 0 0,1 0 0,-1 1 0,0 1 0,16 7 0,-11-4-234,0-2 0,23 6 0,24 0-2551,1-4-4645,-44-7 2786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9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24 10368,'0'-1'346,"0"0"0,0 0 0,0 0 0,0 0 0,0 1 0,-1-1 0,1 0 0,0 0 1,0 0-1,-1 0 0,1 0 0,-3-5 2077,1 5-2077,1 0 11,-1 0 0,1 1-1,0-1 1,-1 1 0,1-1 0,-1 1 0,1-1 0,-1 1 0,1 0 0,-1 0 0,1 0 0,-3 0 0,-2 0-280,1 1-1,-1 0 1,1 0-1,-1 1 1,1-1-1,0 1 1,-9 5-1,-37 21 218,44-23-245,-19 8 85,20-10-111,1 0 1,-1 0 0,0 0 0,1 1 0,-6 5 0,4-4-60,5-3 10,0 0 1,0 0-1,-1 0 0,1 0 0,1 0 0,-1 1 1,-2 2-1,4-4 18,0-1 1,0 1-1,-1 0 1,1-1-1,0 1 0,0 0 1,0 0-1,0-1 1,0 1-1,0 0 1,0-1-1,0 1 1,0 0-1,1-1 0,-1 1 1,0 0-1,0 0 1,1-1-1,-1 1 1,0-1-1,1 1 1,-1 0-1,1-1 0,-1 1 1,0-1-1,1 1 1,-1-1-1,1 1 1,0-1-1,-1 1 1,1-1-1,-1 0 0,1 1 1,1-1-1,3 2-11,0 0-1,0-1 1,0 0 0,0 0-1,0 0 1,0-1-1,0 0 1,0 0-1,0 0 1,7-1 0,5 0 40,10 1 19,1 1-1,44 7 1,-61-5-46,0 0 1,0 0-1,0 1 1,-1 0 0,1 1-1,-1 0 1,0 1-1,0 0 1,9 7-1,-8-3 13,-1 0-1,1 1 0,-2 0 1,0 0-1,0 1 1,-1 0-1,8 15 0,-4-3 139,-1 0 0,-2 1-1,7 25 1,-14-43 32,0 0 1,-1 0-1,0 0 1,0 0-1,-1 1 1,0-1-1,-1 8 0,0-11-51,1 0 0,-1 0 0,0 1 0,-1-1 0,1 0 1,-1 0-1,1 0 0,-1-1 0,-1 1 0,1 0 0,0-1 0,-1 1 0,-3 3 0,-3 1-168,0 0 0,-1-1 0,0 0 0,0 0 0,-1-1 0,1 0 1,-1-1-1,-1 0 0,1-1 0,-1 0 0,1-1 0,-23 3 1,-55 8-3645,87-14 3338,0 0 0,0 1 0,0-1-1,0 0 1,0 0 0,0-1 0,0 1-1,-1 0 1,1-1 0,0 1 0,0-1 0,0 0-1,-2-1 1,4 2 193,-1 0 0,1-1 0,-1 1 0,1-1 0,-1 1 0,1-1 0,0 1 0,-1-1 0,1 0-1,0 1 1,-1-1 0,1 1 0,0-1 0,0 0 0,0 1 0,0-1 0,0 0 0,-1 1 0,1-1 0,0 1 0,0-1 0,1 0 0,-1 1 0,0-1-1,0 0 1,0 1 0,0-1 0,0 0 0,1 1 0,-1-1 0,0 1 0,1-1 0,-1 1 0,0-1 0,1 1 0,-1-1 0,1 0 0,10-14-3605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0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 8832,'13'9'17696,"-3"-9"-19451,160-10 3587,-74 2-1638,-52 5-253,119-8-882,-57-4-4160,-69 6-600,-25 4 1072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4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10 7552,'-28'8'14495,"29"-8"-14953,2 1 620,0-1 1,0 1 0,-1-1-1,1 0 1,0 1 0,0-2-1,0 1 1,2 0 0,13-1 394,20-1 382,65-10-1,-81 9-878,0 1-1,31 2 1,-22 1 92,-27-1-553,-1 0 0,1 0 0,0 1 0,0 0 0,-1-1 1,1 1-1,0 1 0,-1-1 0,1 0 0,-1 1 0,5 3 0,-5-4-570,-1-1-1,1 1 0,-1 0 0,0-1 0,1 0 0,-1 1 1,1-1-1,3 0 0,5 0-3161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4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58 9344,'-16'-6'10293,"18"5"-9941,5-5-108,1 1 0,0 0 0,1 1 0,0 0 0,-1 0 0,1 1 1,0 0-1,19-4 0,-6 3-1,1 1 1,35 0 0,-45 3-103,0 1 0,0 0 0,-1 1 1,1 0-1,-1 1 0,13 4 0,-18-4-49,1 0-1,-1 0 0,0 1 1,-1 0-1,1 0 1,-1 1-1,0 0 0,0 0 1,0 0-1,-1 1 1,6 7-1,-2 0 8,-1-1-1,0 2 1,-1-1 0,0 1-1,-1 0 1,-1 0 0,0 1-1,-1 0 1,-1 0 0,0 0-1,1 20 1,-3-7-70,-1 0 1,-2 0-1,0 0 0,-2 0 1,-10 39-1,4-28-26,-33 151-17,42-184 3,0 0 0,0 0 0,1 1 1,-1-1-1,1 0 0,1 0 0,0 1 0,-1-1 0,2 0 0,-1 0 0,1 0 0,0 0 0,0 0 0,1 0 1,-1-1-1,1 1 0,1-1 0,-1 0 0,1 1 0,0-2 0,4 6 0,7 4-327,-1 0-1,2-2 0,28 20 1,-42-31-20,0 0 1,1 0 0,-1 0-1,0 0 1,0 0 0,1-1-1,-1 1 1,0-1 0,1 1-1,-1-1 1,0 0 0,1 0-1,-1 0 1,1 0 0,-1-1-1,0 1 1,1 0 0,-1-1-1,0 0 1,1 1 0,-1-1-1,0 0 1,0 0 0,0-1 0,0 1-1,4-3 1,10-6-4416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5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 8064,'-10'18'13809,"10"-16"-13364,1-1-464,-1-1-1,1 1 0,-1 0 0,1-1 0,-1 1 1,1-1-1,-1 0 0,1 1 0,-1-1 0,1 1 1,0-1-1,-1 0 0,1 0 0,0 1 0,-1-1 1,1 0-1,1 1 0,9 0 344,0 0 0,1-1-1,-1 0 1,1-1 0,-1 0 0,15-4 0,-19 4-279,18-4 43,-1 1 0,36 0 0,-4 4-1096,-20 0-4571,-34 0 5075,0-1 0,0 1-1,0 0 1,0-1 0,-1 1 0,1-1-1,0 1 1,-1-1 0,4-1-1,0-1-542,11-3-2942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7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12 8320,'-38'-3'12650,"50"2"-11978,1-2-426,-1 1-1,1 1 1,0 0 0,0 0-1,19 3 1,4-1 605,70-1-696,-103 0-128,0 0 1,-1 0-1,1 0 1,0 1-1,0-1 1,-1 1-1,1 0 1,-1 0-1,1-1 1,0 2-1,-1-1 1,0 0-1,1 0 1,-1 1-1,0-1 1,1 1-1,1 2 1,-1-1 19,-1 0 1,0 0 0,0 0 0,-1 0-1,1 0 1,-1 0 0,1 1 0,-1-1-1,0 0 1,0 1 0,0 6 0,0 2 63,0 0 0,-2 1 0,1-1 0,-2 0 0,1 0 0,-6 19 0,5-26-69,-6 28 223,-2 0 0,-16 37 1,15-49-306,-10 34 0,21-54 24,0 1 1,0 0-1,0-1 1,-1 1-1,1-1 1,1 1-1,-1 0 0,0-1 1,0 1-1,1-1 1,-1 1-1,0-1 1,1 1-1,0-1 1,-1 1-1,1-1 1,0 1-1,0-1 1,0 0-1,0 1 1,0-1-1,2 2 1,3 3-10,0-1 0,1 1 1,8 4-1,-4-2-85,12 9-85,0 1 1,20 21-1,-35-31 259,-1 0-1,0 1 1,0 0 0,-1 0 0,0 0-1,-1 1 1,0-1 0,5 16 0,-9-22-3,0 1 0,-1-1 1,0 0-1,0 1 1,0-1-1,0 1 0,0-1 1,-1 1-1,1-1 1,-1 0-1,0 1 0,0-1 1,0 0-1,-1 0 1,1 0-1,-1 0 0,0 0 1,0 0-1,0 0 1,0 0-1,0-1 0,-6 5 1,1 1-65,-2-1 1,1 0-1,-1 0 1,0-1-1,-18 9 1,3-4-1047,-38 12 0,5-10-5221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7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5 8832,'-11'-5'10794,"6"11"-9717,4-6-1042,1 1-1,0-1 0,-1 0 1,1 1-1,-1-1 0,1 0 1,0 1-1,0-1 0,-1 1 1,1-1-1,0 1 0,0-1 1,-1 1-1,1-1 0,0 1 1,0-1-1,0 0 0,0 1 1,0-1-1,0 1 0,0-1 1,0 1-1,0 0 0,0-1 1,0 1-1,0-1 0,0 0 1,0 1-1,0-1 0,1 1 1,-1-1-1,0 1 0,0-1 1,0 1-1,1-1 0,-1 1 1,0-1-1,1 0 0,-1 1 1,0-1-1,1 0 0,-1 1 1,0-1-1,1 0 0,-1 1 1,1-1-1,-1 0 0,1 0 1,-1 0-1,1 1 0,-1-1 1,1 0-1,-1 0 0,1 0 1,-1 0-1,2 0 0,4 1 189,-1 0-1,2-1 1,9 0-1,-10 0-194,147-2 1112,-80 1-3105,0 0-5839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18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9984,'6'9'6975,"-1"-9"-5919,0 0 32,6 6-480,0-6-128,10 0-288,-4 0-128,9 3-32,-4 3-32,3-1 64,-3-1-896,-1 1-288,1-5-928,-1 0-319,-5 0-2145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6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1296 7808,'0'0'10597,"12"0"-9440,-3-1-944,0 0 0,0 0 0,0-1 1,0 0-1,-1 0 0,10-5 0,50-25 135,27-28 31,-77 49-290,-1 0 0,0-1-1,16-16 1,-24 20-11,-1-1 0,0 0 0,0 0 0,-1-1 0,0 0 0,10-21 0,-6 6 11,-2-1 1,0 0-1,5-30 0,7-83 50,-10-52-15,-12 154-123,-1 0 0,-2 0 0,-11-43 0,-16-38 14,23 96-26,0 0 1,-2 1 0,-15-26-1,13 26-62,-2 1 1,0 0-1,-1 1 0,-1 1 0,-32-29 0,47 46 59,0 0 0,0 0 0,0 0 1,-1 0-1,1 0 0,0 1 0,0-1 0,-1 0 0,1 1 0,0-1 0,-1 1 1,1 0-1,0-1 0,-1 1 0,1 0 0,-1 0 0,1 0 0,0 0 1,-1 0-1,1 0 0,-1 0 0,-1 1 0,2 0-2,-1 0 1,1 0-1,0 0 1,-1 0-1,1 0 1,0 0-1,-1 0 1,1 1-1,0-1 0,0 0 1,0 1-1,0-1 1,1 1-1,-1-1 1,-1 3-1,-1 7-30,-1 0 0,2 0-1,0 1 1,-1 13 0,2-22 45,-1 32-76,4 67-1,31 209-9,16 5 153,24 97-541,-4-24 123,39 87 395,-99-440-89,2 0 0,2-1 0,1-1 1,33 59-1,-42-84 49,1-1 0,0 0 0,9 10 0,-14-17 4,0 0 0,0 1 1,0-1-1,1 0 0,-1 0 1,1 0-1,-1 0 0,1 0 1,-1 0-1,1 0 0,0-1 1,-1 1-1,1 0 0,0-1 1,-1 1-1,1-1 0,0 0 1,0 0-1,0 0 0,-1 0 1,1 0-1,0 0 0,0 0 1,-1 0-1,3-1 0,-2 0-1,-1 0 0,0 1 0,1-1 0,-1 0 0,0 0 0,0 0 0,0 0 0,0 0 0,0 0 0,0 0 0,0 0 0,0 0 0,0-1 0,0 1 0,0 0 0,-1-1 0,2-2 0,5-29 52,-3-1-35,-2 0 0,-1 0 0,-2-1 1,-2 1-1,0 0 0,-3 0 0,-17-61 1,-99-226 71,104 279-83,5 10 25,-43-94-21,55 125-24,0-1-1,0 0 1,1 0 0,-1 0-1,1 0 1,-1 0-1,1 0 1,0 0-1,0 0 1,0 0-1,0 0 1,0 0 0,0 0-1,0-1 1,1 1-1,-1 0 1,1 1-1,1-5 1,1 0 18,1-1 1,0 1-1,9-12 1,1-1 91,4-7-129,1 0 0,1 2 0,1 0 0,26-22 0,-30 32-3537,33-22 0,-29 26-612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5.7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3 7296,'0'-3'8671,"0"14"-5337,0 2-3574,0 249 3885,0 136-3226,-6-203-553,1-129-1135,4-57 482,-3-33-3775,4-4 1858,0-9-1397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7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14 7168,'-2'-13'8032,"-7"17"-7749,-1 1 1,1 0 0,0 1 0,0 0 0,1 1 0,0-1 0,0 1 0,0 1 0,1 0 0,0 0 0,1 0-1,-1 1 1,2 0 0,-1 0 0,1 0 0,-4 13 0,-2 12-164,2 1-1,1 0 1,2 0 0,1 0-1,0 45 1,6-5 137,15 116 0,-3-105-77,4 0 1,3-2-1,4 0 0,39 90 0,27 2-196,-80-160-54,0-1-1,2 0 1,-1-1-1,1 0 1,1-1-1,1 0 1,0-1-1,24 16 1,-36-26-128,0-1 0,0 0 0,0 0 0,0 0 0,0 0 1,0 0-1,0-1 0,0 1 0,0 0 0,0-1 0,0 0 0,0 1 0,1-1 1,-1 0-1,0 0 0,0 0 0,0-1 0,0 1 0,4-1 0,-3-1-251,1 0 0,-1 0-1,0 0 1,0 0 0,-1 0 0,1-1-1,0 0 1,-1 1 0,1-1-1,-1 0 1,3-5 0,20-29-3423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7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6 133 10112,'-6'12'5698,"6"-11"-5594,2-1 121,-1 0 0,0 1 0,0-1 1,1 0-1,-1 0 0,0 1 0,0-1 0,1 0 0,-1 0 0,2-1 0,-2 1 24,52-2 0,0-2-1,0-2 1,-1-3 0,75-22-1,-100 23-1809,29-15 0,24-17-5151,-38 16 3000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7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6 8832,'-16'-5'10170,"16"7"-9722,2 71 103,3 0 0,20 100 1,-2-71-417,39 109 1,-9-68-232,-21-68-3850,-31-74 3680,-1 0 174,0-1 1,0 0-1,0 1 1,0-1 0,0 0-1,0 1 1,0-1-1,1 0 1,-1 1-1,0-1 1,0 0 0,0 0-1,1 1 1,-1-1-1,0 0 1,0 1 0,0-1-1,1 0 1,-1 0-1,0 0 1,1 1-1,-1-1 1,0 0 0,0 0-1,1 0 1,-1 0-1,0 1 1,1-1-1,-1 0 1,0 0 0,1 0-1,-1 0 1,0 0-1,1 0 1,-1 0 0,1 0-1,-1 0 1,0 0-1,1 0 1,-1 0-1,0 0 1,1-1 0,9-6-3797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8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7680,'26'14'4236,"4"0"-2387,17 14 29,45 30 305,-77-47-1982,-1 0 0,0 1 0,-1 1 0,12 14 0,-7-4 73,-2 0-1,-1 2 1,24 48 0,23 86 767,-51-130-857,14 40 90,-2 0-1,-4 2 0,19 133 1,-27 12-1285,-10-72-4382,-1-128 4298,0 5-3123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8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8704,'1'2'6378,"3"0"-5002,24-1-34,1 2 0,41 9 0,-37-5-1184,42 3-1,-39-9-249,1-1-1,-1-1 0,1-2 0,56-13 0,-87 15-703,-1 0 0,1 0 0,0 0 0,-1 1 1,1 0-1,0 0 0,8 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48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24 9216,'-6'5'3424,"12"-1"-2656,4 7 416,-4-11 32,3 0-289,12 0-63,1 0-416,10 0-128,0-6-192,1 1-96,-1 1 0,-2-1-320,-3-1-128,0 3-832,0-2-415,0-4-2849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2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29 7680,'-5'-1'6979,"14"1"-4965,25-5-1813,-13-1 184,1 1 0,0 1 0,0 0 0,0 2 0,33 0-1,-49 2-251,0 0-1,0 1 0,0 0 1,0 0-1,0 0 0,0 1 1,11 4-1,-14-5-33,0 1 0,0-1 0,-1 1 0,1 0 0,0 0 0,-1 0 0,1 0 0,-1 1 0,0-1 0,0 1 0,0-1 0,0 1 0,0 0 0,-1-1 0,1 1 0,1 6 0,0 1 113,0 1 1,-1 0 0,-1-1-1,0 1 1,0 0 0,-1 12-1,-10 74 646,-21 96-282,10-72-605,-9 78-64,29-193 79,1 1 0,0-1 1,0 0-1,0 1 1,1-1-1,0 0 0,3 11 1,-3-15 11,0 1 1,0 0-1,0-1 1,1 1-1,-1-1 1,1 1-1,0-1 1,-1 0-1,1 0 1,0 0-1,0 0 1,1 0-1,-1 0 1,0 0-1,1-1 1,-1 1-1,1-1 1,-1 0-1,6 2 1,2 0 0,1-2 1,0 1-1,0-1 0,20-2 0,-19 1-11,104 3-1273,-5 8-3985,-85-7 2689,-4-4-1909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2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28 8320,'-16'-27'11258,"14"30"-10847,-5 12-305,1 0 0,0 0 1,1 1-1,1 0 1,0 0-1,-1 19 0,1-9-40,-1 4-3,1 0 0,2 53 0,2-70-54,12 244-41,-10-229 54,16 137 66,-10-114-151,16 60 0,-18-93 96,0 0 0,2 0 1,15 28-1,-18-37-152,1 1-1,1-1 1,0 0 0,0-1-1,0 0 1,1 0 0,14 11-1,-18-17-83,-1 0-1,1 0 1,-1 0-1,1 0 1,-1-1-1,1 1 1,0-1-1,0 0 1,0 0-1,0 0 1,5 0-1,-5-1-481,0 0 0,-1-1 0,1 1 0,-1-1 0,1 1 0,-1-1 0,0 0 0,6-3 0,16-8-4542,-3 2 1334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3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87 8832,'0'2'6568,"11"-3"-4724,17-5-1201,278-56-1571,-242 49-3183,-36 7 319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3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 9344,'-8'-15'6456,"8"15"-6398,-2 9 3513,6 100-2854,29 164 0,-21-218-866,1 0 0,41 102-1,-45-135-893,13 24-1,-17-37-433,1 0 0,0 0 0,0-1 1,14 16-1,-8-12-2203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6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 10752,'-16'0'7813,"18"7"-6357,2-1-1290,1 0 0,-1-1 0,2 1 0,-1-1 1,0 0-1,8 6 0,7 5 15,52 54 589,-26-24-206,61 45 0,145 83 162,9 6-337,-185-126-1792,-75-54 1283,0 1 1,-1-1-1,1 1 0,0-1 0,-1 0 0,1 1 1,0-1-1,0 0 0,0 1 0,-1-1 0,1 0 1,0 0-1,0 0 0,0 0 0,0 0 0,0 0 1,-1 0-1,1 0 0,0 0 0,0 0 0,0 0 1,0 0-1,-1-1 0,1 1 0,0 0 0,0-1 1,1 0-1,-1 0-260,1-1 0,0 1-1,-1-1 1,0 0 0,1 0 0,-1 1 0,0-1 0,0 0 0,0 0 0,1-2 0,8-18-4116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8448,'0'-1'216,"0"0"0,0 0 0,0 1 0,0-1 0,0 0 0,0 0 0,0 1-1,0-1 1,1 0 0,-1 0 0,0 1 0,0-1 0,1 0 0,0-1 0,-1 2-165,0 0 0,0 0 0,0 0 0,1 0 0,-1 0 0,0 0 0,0 0 0,0 0 0,1 0 0,-1 0-1,0 0 1,0 0 0,1 0 0,-1 0 0,0 0 0,0 0 0,0 0 0,0 1 0,1-1 0,-1 0 0,0 0 0,0 0 0,0 0-1,1 0 1,-1 0 0,0 1 0,0-1 0,0 0 0,0 0 0,0 0 0,1 0 0,-1 1 0,14 21 1364,-10-15-700,18 23 976,45 50 1,-60-73-1614,68 69 1013,-52-56-806,-1 2-1,-2 0 0,0 1 0,27 43 0,-9 3 370,30 81-1,-49-97-489,-2 0 0,-2 1 1,-3 1-1,9 93 0,-16-79-2028,-7 108 0,1-111-2263,1-42-353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5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8960,'-3'11'9034,"4"-10"-8502,6 10 3292,-2-8-3933,-1 0 1,1 0-1,9 4 0,0 0 903,-2 0-706,-1-1 1,1 0 0,0-1 0,0 0 0,0-1 0,14 3-1,79 10 136,-61-11-136,49 12-2787,-36-7-2300,-1-2-3724,-23-5 4350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6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58 217 7680,'-14'-3'2549,"10"1"-1751,0 1 0,0 0 1,0 1-1,0-1 0,-5 0 0,9 2-722,-1-1 1,1 0-1,-1 0 0,1 0 0,-1 0 1,1 0-1,-1 0 0,1 0 0,-1-1 1,1 1-1,-1 0 0,1 0 0,-1 0 0,1 0 1,-1-1-1,1 1 0,-1 0 0,1 0 1,-1-1-1,1 1 0,0 0 0,-1-1 1,1 1-1,-1-1 0,1 1 0,0 0 0,-1-1 1,1 1-1,0-1 0,0 1 0,0-1 1,-1 1-1,1-1 0,0 1 0,0-1 1,0 1-1,0-1 0,0 1 0,0-1 1,0 1-1,0-1 0,0 1 0,0-1 0,0 1 1,0-1-1,0 1 0,0-1 0,0 1 1,0-1-1,1 1 0,-1-1 0,0 1 1,0-1-1,1 1 0,-1-1 0,3-4 133,-1 0 0,1 1-1,6-9 1,5-5 138,1 1 1,1 0-1,1 1 0,36-28 1,-44 38-221,0 0 0,1 0 1,0 1-1,1 0 0,-1 1 0,1 0 1,-1 1-1,1 0 0,0 0 0,1 1 1,20-1-1,-30 3-57,0 0-1,1 0 1,-1 1 0,0-1 0,0 0-1,0 1 1,0-1 0,0 1-1,0 0 1,0-1 0,0 1 0,0 0-1,-1 0 1,1 1 0,0-1-1,0 0 1,-1 0 0,4 4 0,-4-3-8,1 1 1,0 0-1,-1 0 1,1 0-1,-1 0 1,0 0-1,0 0 1,0 0-1,0 0 1,-1 0-1,1 4 1,-1 9 17,0-1 1,-1 0-1,-1 0 1,-4 19-1,5-29-82,-5 24 76,1-11-45,-1 20-1,5-33-42,1-1 1,0 0 0,0 1-1,0-1 1,1 1-1,-1-1 1,1 0 0,0 1-1,0-1 1,2 5 0,-1-7-7,-1 1 0,1-1 1,0 1-1,-1-1 1,1 1-1,0-1 1,1 0-1,-1 0 1,0 0-1,0 0 1,1-1-1,4 3 1,2 1-44,2 0 1,11 3 0,-7-3-20,108 40-323,-103-37 390,0 1 0,-1 1 0,0 0 0,0 2 0,-1 0 0,24 23 0,-35-29 58,-1 0 0,0 0 0,-1 1 0,0 0 0,0 0 0,0 1 1,-1 0-1,0-1 0,0 1 0,-1 0 0,0 1 0,0-1 0,-1 1 1,0-1-1,-1 1 0,0 0 0,0-1 0,-1 17 0,-1-15 10,-1 1 0,0-1-1,0 1 1,-1-1 0,0 0-1,-1 1 1,0-2 0,-1 1-1,-10 16 1,6-14-28,-1 1-1,0-2 1,0 1-1,-1-1 1,0-1-1,-20 14 1,5-7-307,-1-2 0,-45 20 1,-16 2-3279,64-28 1778,12-5-451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8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6 7808,'-6'-5'4895,"5"5"-4773,-14 4 3276,-14 11-1243,24-11-1992,1 0-1,0 0 0,0 1 1,0 0-1,0-1 1,1 1-1,-1 1 0,1-1 1,1 0-1,-4 9 1,2-4-89,0 0 1,1 0 0,0 1 0,1-1-1,-1 12 1,0-1 10,-24 189 598,27 70 53,2-239-710,2 0 1,2-1 0,2 1-1,1-1 1,2-1 0,2 0-1,1 0 1,3-2 0,0 1-1,3-2 1,30 43 0,19 14-759,20 26-4451,-81-108 3098,0 0 0,0 0-1,1-1 1,12 10 0,6 4-1803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9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7808,'-5'2'10799,"16"0"-7961,-2-1-3441,161-1 1648,-59 0-4703,-100 0 2317,0-1 1,16-3 0,-5 0-2756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59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19 9472,'-6'-18'6975,"6"21"-6393,4 59 985,12 75 0,-3-47-1229,1 43-190,15 113-1294,-26-227-434,1 1 1,1-1-1,9 23 0,-8-28-2260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0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8960,'15'11'4600,"-3"1"-4496,-7-7 472,2 6 289,-6-8-674,30 56 1622,62 116-123,-78-146-1519,6 7 183,-2 1 0,22 63-1,28 151 373,-57-190-971,9 123 1,-20-140-1565,-8 72 0,2-35-4281,5-47 2346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01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86 6272,'-6'-34'8240,"6"33"-8154,0 1 1,0-1 0,0 1 0,0-1 0,0 1 0,-1 0 0,1-1 0,0 1 0,0-1 0,-1 1 0,1-1-1,0 1 1,-1 0 0,1-1 0,0 1 0,-1 0 0,1-1 0,-1 1 0,1 0 0,0 0 0,-1-1 0,1 1-1,-1 0 1,1 0 0,-1 0 0,1-1 0,-1 1 0,-6 1 2973,7-3-3038,1 0 0,-1 0-1,1 0 1,-1 0 0,1 0 0,0 1 0,0-1 0,0 0 0,-1 0 0,2 1 0,-1-1-1,0 1 1,0-1 0,0 1 0,1 0 0,-1-1 0,1 1 0,-1 0 0,1 0 0,0 0-1,-1 0 1,1 0 0,0 0 0,-1 0 0,1 1 0,0-1 0,0 1 0,3-1 0,-2 0-1,-1 0 1,1 1 0,0-1 0,0 1 0,0 0 0,0 0 0,0 0 0,1 0 0,-1 0-1,0 1 1,-1-1 0,1 1 0,0 0 0,0 0 0,0 0 0,0 0 0,-1 0-1,4 3 1,-2-1 107,-1 1 0,1 0 0,-1 0 0,0 1 0,0-1 0,-1 1-1,1-1 1,-1 1 0,0 0 0,3 9 0,-2-1 78,0 1 0,0-1 0,0 17 0,-2 35 34,-2-46-282,1-1 0,1 0 1,1 0-1,7 36 0,-7-49 44,0-1 1,0 0-1,0 0 1,1 0-1,-1 0 1,1 0-1,0 0 0,0-1 1,1 1-1,-1-1 1,1 0-1,-1 0 1,9 5-1,1-6-745,-7-2-1319,0-1-1,0 0 1,9-2 0,-13 2 1395,9 0-3403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02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2 9216,'0'-1'7696,"-2"5"-6284,-2 15-1507,-23 135 1179,-4 31-691,9 120-969,22-292-403,1 0-1,5 25 1,-6-38 923,0 1 1,0-1 0,0 0-1,0 0 1,0 0 0,0 0 0,0 0-1,0 1 1,0-1 0,0 0 0,0 0-1,0 0 1,0 0 0,1 1-387,0-1 387,-1 0-1,0 0 1,0 0 0,0 0 0,0 0-1,1 0 1,-1 1 0,0-1 0,0 0-1,0 0 1,0 0 0,1 0 0,-1-1-1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02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7936,'0'-7'11345,"9"3"-8016,-2 1-4154,5-2 932,1 0 84,-1 1 0,1 0 1,0 1-1,0 0 0,24 0 0,-36 3-105,0-1-1,0 1 1,0 0-1,0 1 1,0-1-1,0 0 1,0 0-1,0 0 1,0 1-1,0-1 1,0 0-1,0 1 1,0-1-1,0 1 1,0-1-1,0 1 0,0 0 1,0-1-1,0 1 1,0 0-1,-1 0 1,1-1-1,0 1 1,-1 0-1,1 0 1,-1 0-1,1 0 1,-1 0-1,1 0 1,-1 0-1,1 0 1,-1 0-1,0 0 1,0 0-1,1 0 1,-1 0-1,0 2 1,0 4 4,-1 1 0,1 0 1,-1-1-1,-4 14 0,0 10-40,5-28-76,0-1 0,0 0 0,0 0 0,1 1 0,-1-1 0,1 0 0,-1 0 0,1 0 0,0 0 0,0 0 1,0 0-1,0 0 0,0 0 0,1 0 0,-1 0 0,0-1 0,1 1 0,0-1 0,-1 1 0,4 2 1,5 4-212,0 1 126,1 0-1,-2 1 1,18 22 0,-25-29 142,0 1 1,0-1-1,0 1 0,0 0 1,-1-1-1,1 1 0,-1 0 1,0 0-1,0 0 1,0 1-1,-1-1 0,1 0 1,-1 0-1,0 0 1,-1 0-1,1 0 0,-1 1 1,0 3-1,-2 2-58,0 1-1,0-1 1,-1 0-1,0 0 0,-1-1 1,0 1-1,-1-1 1,0 0-1,0 0 1,-1-1-1,-9 10 1,-30 28-5973,40-37 3077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6.4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1 266 10880,'2'0'866,"1"0"1,0 0-1,-1-1 1,1 1-1,-1-1 1,1 0-1,-1 0 1,1 0 0,2-1-1,-1-1-368,0 1-1,1-1 1,-1 0-1,4-5 1,4-4-1211,18-26 0,-19 23 1567,10-10-837,-9 10-28,14-20-1,14-20-1276,-10 21-2549,-19 25 1171,4 8-1462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03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7552,'0'5'12693,"44"-7"-12026,59-10 1,-60 5-3208,60-1 1,-51 11-7104,-29-2 5441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03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29 10624,'-6'3'4832,"15"-3"-2625,2-3-1407,0 3 0,16-6-416,-6 1-256,17 1-64,-6-1-160,11 0 64,-12 1-896,6 4-320,-4 0-799,-1 0-321,-5 0-1824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2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1183 8448,'-11'7'8111,"11"0"-7661,0-3-221,0 0 0,0 0 0,0 0 0,1 0 0,0 4 0,0-7-171,-1 0 0,1 1 0,-1-1 1,1 0-1,0 0 0,-1 0 0,1 0 0,0 1 0,0-1 1,0 0-1,0 0 0,0-1 0,0 1 0,0 0 0,0 0 0,0 0 1,0-1-1,0 1 0,2 0 0,10 4 117,-1-1 0,1 0-1,-1-1 1,1-1 0,0 0 0,0-1-1,0 0 1,0-1 0,0 0 0,0-1-1,0 0 1,0-1 0,0-1 0,0 0-1,14-6 1,-12 3-79,-1 0-1,0-1 1,0-1-1,-1 0 0,0-1 1,0 0-1,-1-1 1,0-1-1,-1 0 1,0 0-1,-1-1 1,12-17-1,1-9 64,-2-1 0,-1-1-1,-2 0 1,-2-2 0,-1 0-1,-3-1 1,12-69 0,-21 85-127,-1 1 0,0 0 0,-2-1 0,-2 1 0,0 0 0,-8-36 0,-6-3-3,-30-82 0,31 105-41,-1 1 0,-3 1 0,-26-43 0,40 76 1,1 0 0,-1 0 0,-1 1-1,1 0 1,-1 0 0,0 0 0,0 1 0,-1 0-1,-10-6 1,14 9 5,0 0 1,-1 1-1,1 0 0,0 0 0,-1 0 1,1 0-1,-1 1 0,1-1 0,-1 1 1,1 0-1,-1 0 0,1 0 0,-1 0 1,1 1-1,-1-1 0,1 1 0,-1 0 1,1 0-1,-1 0 0,1 1 0,0-1 1,0 1-1,0-1 0,-3 4 0,-1 0-9,1 0-1,-1 1 0,2 0 1,-1 0-1,1 0 1,0 1-1,0 0 0,1 0 1,-1 0-1,2 1 0,-6 14 1,1-1-5,2 2 0,0-1 0,-2 26 1,3-10-20,3 0 1,1 0-1,7 60 1,27 110-118,52 142-149,-48-208 157,164 552-497,-198-685 639,29 73-106,-27-72 107,1 0 1,-1 1 0,2-2-1,0 1 1,9 10 0,-13-17 11,-1-1 1,1 1 0,0-1 0,0 0 0,0 0-1,1 0 1,-1 0 0,0 0 0,1-1 0,4 2 0,-7-2-6,0-1 0,1 0 0,-1 0 0,0 1 0,0-1 0,0 0 0,1 0 0,-1 0 1,0 0-1,0-1 0,0 1 0,1 0 0,-1 0 0,0-1 0,0 1 0,0 0 1,0-1-1,0 0 0,0 1 0,0-1 0,0 1 0,0-1 0,0 0 0,0 0 0,0 0 1,0 1-1,0-1 0,-1 0 0,1 0 0,0 0 0,-1 0 0,1 0 0,-1-1 1,1 0-1,1-3 9,0 0 0,-1-1 0,0 1-1,0 0 1,0 0 0,-1 0 0,0-8 0,-5-39 42,2 37-44,-7-50-188,-33-104 0,-37-61-34,78 225 159,0 1-1,1-1 1,0 0 0,0 0-1,0 0 1,0-10-1,1 13 40,0 0-1,0 0 0,1 0 1,-1 0-1,1 0 1,-1 0-1,1 0 0,0 0 1,0 0-1,0 0 1,0 1-1,0-1 0,0 0 1,0 0-1,1 1 0,-1-1 1,1 1-1,-1-1 1,4-1-1,87-54-48,-20 15-43,-63 36-183,9-6-995,22-18 1,-33 24 156,-1-1 1,0 1-1,0-1 1,-1 0 0,0 0-1,6-13 1,9-19-4441,-3 0 1952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2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0 6912,'-5'5'9264,"-1"1"-8155,1-3-993,1 0 1,0 0 0,0 1-1,0 0 1,1 0 0,-1 0-1,1 0 1,0 0-1,0 1 1,0-1 0,1 1-1,-4 7 1,-2 10 38,-9 33-1,16-52-129,-18 75 102,4 0-1,3 1 0,4 1 0,2 0 1,5 0-1,3 0 0,3 0 0,18 85 0,-11-108-30,3 0 0,3-2 0,25 58 0,-6-35 99,65 103 0,-84-153-489,1-2 1,2 0 0,1-1-1,41 37 1,-61-61-133,-2 0 321,0-1 0,0 0 0,1 0 0,-1 1 0,1 0-526,-1-1 526,1 0 0,-1 0 0,0 0 0,1 1 0,-1-1-1,0 0 1,1 0 0,-1 0 0,0 0 0,1 0 0,-1 0 0,0 0 0,0 0 0,1 0 0,-1 0 0,0 0-1,1 0 1,-1 0 0,0 0 0,1 0 0,-1 0 0,0-1 0,1 1 0,-1 0 0,1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4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95 4480,'-6'-14'6253,"0"-1"-5568,5 11-108,0-1 0,0 0 0,0 0 1,1-8-1,-16-21 8649,16 58-9213,2 0 0,1 0 0,1 0 0,8 25 0,34 91 52,-11-40-46,1 13 35,28 155-1,-43-181 6,-20-74-203,3 13-2164,-4-25 2047,0 0-1,0 0 0,0 0 0,1-1 0,-1 1 0,0 0 0,1 0 1,-1 0-1,0-1 0,1 1 0,-1 0 0,1-1 0,0 1 0,-1 0 1,1-1-1,-1 1 0,1-1 0,0 1 0,0-1 0,-1 1 0,1-1 1,0 1-1,1-1 0,-2 0 60,1 0 1,-1 1 0,1-1-1,-1 0 1,1 0-1,-1 0 1,1 0 0,0-1-1,-1 1 1,1 0-1,-1 0 1,1 0 0,-1 0-1,1 0 1,-1-1-1,2 0 1,8-10-3772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5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7808,'1'-2'301,"0"1"0,0 0 0,1 0 0,-1 0 0,0 0 1,1 0-1,-1 0 0,1 1 0,-1-1 0,1 0 0,-1 1 0,1-1 1,-1 1-1,1-1 0,0 1 0,2 0 0,0 0 125,0 1 0,0-1 0,0 1 0,0 0 0,0 0 0,5 3 0,0 0-179,1 1 0,-1 0 0,0 1 0,-1 0 0,1 1 0,-1-1 0,-1 1 0,1 1 0,-1 0 0,12 16 1,3 10 321,27 52 1,-42-73-427,46 84 623,51 103 1025,-91-170-1503,-1 2-1,-1-1 0,-2 1 1,9 59-1,-12-25-142,-3 0 0,-3 0 0,-3 1-1,-3-1 1,-3 0 0,-23 88 0,-49 151-458,43-179-3316,90-174-15362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5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10880,'4'4'8545,"20"6"-7576,-13-10-841,-1 1 0,0-2 0,1 1 0,15-4 0,3 0-69,59 3-1078,-30 6-3055,-32-4-470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5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73 9728,'16'0'4384,"11"-11"-2240,-16 7-1633,0-1-95,16-4-352,16-5-96,-6 8 0,-6 1-1215,12-4-481,-5 0-2656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6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6 148 8320,'-5'-34'7368,"5"31"-7180,0 0 0,0 1 1,0-1-1,0 0 0,1 0 1,0 1-1,-1-1 0,1 0 1,0 1-1,2-5 0,-1 4-66,0 0 0,0 0-1,1 0 1,-1 0-1,0 0 1,1 0 0,0 1-1,0 0 1,4-4-1,7-2 138,1 1 0,0 1 0,0 0 0,0 1 0,1 0 0,0 2 0,0 0 0,27-2 0,-38 5-179,-1 0 0,0 1 0,1 0 0,-1-1 0,0 2 0,0-1 0,1 0 0,-1 1 0,0 0 0,0 0 0,-1 0 0,1 0 0,0 1 0,-1-1 0,1 1 0,-1 0 0,0 0 0,0 0 0,0 1 0,0-1 0,-1 1 0,1 0 0,2 5 0,-2 1 2,1 0 0,-1 0-1,-1 1 1,1-1 0,-2 1 0,0-1-1,0 1 1,-1 0 0,0 0 0,-1-1-1,-3 20 1,-2-4-49,-1 0 0,-17 37 0,1-2 44,-77 274-247,100-333 170,-4 16-53,1 1-1,1-1 0,-1 22 1,3-35 41,0-1 0,1 0 1,-1 1-1,1-1 0,-1 0 0,1 1 1,1-1-1,-1 0 0,0 0 1,1 0-1,0 0 0,0 0 0,0 0 1,1 0-1,-1-1 0,1 1 1,0-1-1,0 0 0,5 5 1,0-4 16,0 0 0,-1-1 1,1 0-1,1 0 0,-1-1 1,0 0-1,1 0 0,-1-1 1,1 0-1,15-1 0,2 0-965,0-2-1,50-10 0,-46 4-2400,59-22-1,-56 16-840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6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 10880,'-4'-1'446,"1"2"1,0-1-1,0 0 1,-1 1-1,1-1 1,0 1-1,0 0 1,0 0-1,0 0 1,0 0 0,0 1-1,0-1 1,0 1-1,1 0 1,-1 0-1,1 0 1,-4 3-1,2 0-363,1-1-1,0 1 0,0-1 1,0 1-1,1 0 1,0 0-1,0 0 0,0 0 1,1 1-1,-3 9 0,-2 39-12,1 87-1,16 93-53,31 46-59,-29-213-320,27 80-1,-32-123 42,2 0-1,0 0 0,2-1 0,1-1 0,0 0 1,22 26-1,-31-42-3,0-1 1,1 1 0,0-1 0,0-1-1,0 1 1,1-1 0,-1 0-1,10 5 1,7 1-3520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6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0 214 9728,'1'-6'6933,"1"5"-6523,3-3 243,1 1 0,0-1-1,0 1 1,11-4 0,-2 2-436,22-12-1,2 0-35,-28 13-506,-1-1 0,0 0 0,0 0 1,17-13-1,-18 11-691,-1-1 0,0 0 0,0 0 0,13-19 0,-1 0-1837,-3 3-827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7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 9728,'-5'-5'2272,"4"5"-2080,1 0 1,-15 5 6165,15-5-6166,0 1 1,-1-1 0,1 1-1,0 0 1,-2 4 84,0-1-198,1 0 0,0 0 0,0 0 1,0 0-1,0 5 0,3 107 53,0-93-120,-1 11-7,10 107-90,14 59-352,-19-151-1380,3 0 0,23 71 0,-21-85-2321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7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8192,'2'17'3845,"4"-2"-3365,-1-5 5,-2-1 15,1-1 0,-1 0-1,1 0 1,1 0 0,-1-1 0,2 0-1,10 13 1,4 5 115,102 139 1001,18 34 166,-117-162-1607,-2 2 0,-2 1-1,-1 0 1,13 46 0,-21-51-182,-1 1-1,-1 0 1,-2 0-1,2 46 1,-7-36-1226,-2 0 0,-1-1 0,-3 1 0,-11 50 0,13-81-698,2 1 1,-1 21-1,2-11-1562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7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 9984,'-25'7'3205,"24"-7"-3114,0 0 0,1 0 1,-1 1-1,0-1 0,1 0 1,-1 0-1,1 0 0,-1 1 0,0-1 1,1 0-1,-1 1 0,1-1 0,-1 0 1,1 1-1,-1-1 0,1 1 1,-1-1-1,1 1 0,-1-1 0,1 1 1,-1-1-1,-2 5 2077,4-3-2047,0-1 0,0 1 0,0-1 0,1 1 0,-1-1 1,0 0-1,1 0 0,-1 0 0,1 0 0,-1 0 0,1 0 0,-1 0 1,3 1-1,11 2-44,-1 0 1,0 0-1,1-2 0,-1 0 1,21 1-1,-27-3-88,105 2-1479,-65-3-556,32-4-4546,-43 1 3030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8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45 7552,'-9'-2'2106,"0"0"1,0 1 0,0 1-1,-13 0 459,25-1-2266,22-7 304,1 1-1,-1 2 1,28-3 0,-18 4-283,-7 1 153,-1 0 0,1 2 1,51 4-1,-73-2-288,-1 0-1,0 1 1,1 0-1,-1-1 1,9 6 0,-12-6-137,0 0 1,0 0-1,-1 0 1,1 0 0,-1 0-1,1 1 1,-1-1-1,1 0 1,-1 1-1,0-1 1,0 1 0,0-1-1,0 1 1,0 0-1,0 0 1,0-1 0,0 1-1,-1 0 1,1 0-1,0 2 1,-1 0-38,0-1-1,0 1 1,0-1 0,-1 1 0,1-1-1,-1 0 1,0 1 0,0-1-1,0 0 1,-3 6 0,-22 31 185,1 0-350,18-28 54,5-10 36,1 1 0,-1-1-1,0 1 1,1 0 0,0 0-1,0 0 1,0 0 0,0 0-1,0 0 1,0 0-1,1 0 1,-1 0 0,1 1-1,0-1 1,0 0 0,0 0-1,1 0 1,-1 0 0,2 5-1,1-2 7,1 1-1,0-1 0,0 1 1,1-1-1,0 0 0,0-1 0,0 1 1,7 4-1,48 38-37,-25-22 112,-1 1 0,43 46 0,-69-64 66,-1-1 1,1 2-1,-2-1 0,0 1 0,0 0 0,-1 1 0,0-1 0,7 21 0,-11-25-27,1 0-1,-1 0 1,0 0 0,0 1-1,-1-1 1,0 0-1,0 0 1,0 0-1,-1 0 1,0 1 0,0-1-1,-1 0 1,1 0-1,-1-1 1,-1 1-1,1 0 1,-1-1 0,-5 9-1,2-6-120,0 1-1,0-1 0,-1 0 1,-1-1-1,1 0 0,-1 0 1,0-1-1,-1 1 0,1-2 1,-1 1-1,-15 6 0,-11 3-1731,-1-1-1,0-2 0,-59 12 1,112-38-3759,0 0 2085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9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87 6784,'1'-14'868,"0"10"-521,-1 0 0,0 0-1,0 0 1,0 0 0,-1 0 0,-1-6 0,2 7-21,-1 0 1,0 0 0,0 0 0,0 0-1,0 0 1,-1 1 0,1-1 0,-4-4 0,4 6-239,1 0 1,-1 0-1,0 1 1,1-1 0,-1 1-1,0-1 1,0 1 0,1-1-1,-1 1 1,0-1 0,0 1-1,0 0 1,0 0 0,0-1-1,0 1 1,1 0 0,-1 0-1,0 0 1,0 0 0,0 0-1,0 0 1,0 0 0,0 0-1,0 0 1,0 0 0,0 1-1,1-1 1,-1 0 0,0 0-1,0 1 1,0-1 0,0 1-1,1-1 1,-1 1 0,0-1-1,0 1 1,1 0 0,-1-1-1,0 1 1,0 1-1,-6 5 317,0 1-1,1 0 1,0 1-1,0-1 1,-8 19-1,-20 50 990,30-66-1337,-8 26 64,2 0 1,1 0 0,2 1-1,-3 47 1,6-24-89,3 1 1,7 70 0,-2-92-338,1 0 0,2 0 0,1 0 0,3-1 0,1-1 0,1 0 0,3 0 0,28 51 0,-36-76-985,1 0 0,16 18 1,-8-12-2888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9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9472,'2'1'4394,"3"5"-3202,-1 1 0,1-1 0,-1 1 0,5 12 0,-6-14-1168,2 7 137,-1 0 0,0 0 0,0 0 0,-1 1 0,2 22 0,-2-18-87,24 204 264,9 56-2404,-35-270 1350,1 0 1,0 0-1,0-1 0,6 10 1,-8-15 306,0 0 0,1 1 1,-1-1-1,1 0 1,0 0-1,-1 0 1,1 0-1,0 0 0,6 5-2859,-6-5 2859,1-1 1,-1 1-1,0-1 1,0 1-1,2-1 0,9 5-3441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29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8704,'3'-1'5588,"5"7"-3745,0 1-821,-2-3-647,5 4-8,0 0 1,-1 1 0,1 0 0,-2 1-1,17 19 1,-17-15-237,0 0 0,-1 1 1,-1-1-1,7 19 0,54 198 631,-63-213-719,19 87-14,-4 0-1,11 189 1,-30-176-3024,-1-70-1125,0-33 62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0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 8064,'-1'-5'10201,"9"5"-8328,112 6-556,-119-6-1277,1 0-1,-1 0 1,0 1-1,1-1 1,-1 0-1,0 1 1,0-1-1,1 1 0,-1-1 1,0 1-1,0-1 1,0 1-1,1 0 1,-1 0-1,0 0 1,0 0-1,0 0 1,0 0-1,-1 0 1,1 0-1,0 0 0,0 0 1,0 0-1,-1 0 1,1 1-1,-1-1 1,1 0-1,-1 0 1,1 1-1,-1-1 1,0 0-1,0 1 1,0-1-1,0 0 0,0 1 1,0-1-1,0 0 1,0 1-1,0-1 1,0 0-1,-1 2 1,-1 5 24,-1 1 0,1-1 0,-1 0 0,-8 14 0,10-21-79,-13 25 27,-24 53-51,34-70 7,1 0 0,0 0 0,0 0 0,1 0 0,1 1 0,-2 16 0,3-25 25,0 0 0,0 1-1,0-1 1,1 1 0,-1-1-1,0 0 1,1 1 0,-1-1-1,1 0 1,-1 1 0,1-1-1,0 0 1,-1 0 0,1 0-1,0 0 1,0 1-1,0-1 1,1 1 0,0-1 10,1 1 1,-1-1-1,0 1 1,1-1-1,-1 0 0,1 0 1,-1 0-1,6 1 1,4 1-59,0-2 1,-1 0-1,19 0 1,-25-1-36,4 0-263,12 0-2112,36-4 1,-48 2 428,-1 0 1,0 0-1,1-1 0,8-4 0,4-2-2310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0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0 9728,'4'5'6997,"-4"-4"-6738,2 11 1167,-4 16-1885,-3 2 590,-10 34-1,3-19-71,-30 147-411,23-124-74,11-42-524,1 1-1,1-1 1,1 1-1,-2 34 1,10-43-1594,-3-4-741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1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7040,'0'0'6826,"12"-10"-3482,-5 4-2945,-3 2-182,1 0 0,-1 0 0,1 0 0,0 0 0,1 1 0,-1 0 0,0 0 0,12-4 0,22 0 644,-37 7-718,0-1 0,0 1 0,0 0-1,0 0 1,0 0 0,1 0 0,-1 1 0,0-1 0,0 1 0,0-1-1,0 1 1,0 0 0,0-1 0,0 1 0,2 2 0,-3-2-94,0 0 0,-1 0 1,1 0-1,-1 0 0,1 0 1,0 0-1,-1 0 0,0 0 0,1 0 1,-1 0-1,0 0 0,0 0 1,1 0-1,-1 0 0,0 1 1,0-1-1,0 0 0,0 0 1,0 0-1,-1 0 0,1 0 1,0 0-1,-1 2 0,-14 29 6,5-10-72,9-20-5,1 1 1,-1-1-1,1 1 1,0 0-1,0-1 1,0 1-1,1 0 1,-1-1-1,1 1 1,-1-1-1,1 1 1,0-1-1,0 1 1,0-1-1,0 1 0,0-1 1,3 3-1,2 5-5,2-1 0,11 13 0,-10-12-5,3 4 29,2 1 17,0 1 1,-2 0 0,0 1-1,11 20 1,-21-32 37,1 0 1,-1 0 0,0 0 0,-1 1 0,1-1-1,-1 1 1,0-1 0,0 1 0,-1 0-1,0-1 1,0 1 0,0 0 0,0-1-1,-1 1 1,0-1 0,0 1 0,-1-1-1,0 1 1,-4 9 0,1-6-32,0 0-1,-1 0 1,0-1-1,0 0 1,-1 0 0,-8 7-1,-50 40-1719,13-13-5119,47-38 4784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57.1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 9344,'-15'-1'8661,"16"9"-5512,3 4-4117,7 11 1348,19 28 0,7 14 156,32 98 413,16 31-271,-58-147-534,46 61 0,40 35-765,-44-57-3340,-67-85 3655,-2 1-74,1-1 0,0 0 0,0 0 0,0 0-1,0 0 1,0 0 0,0 0 0,0 0 0,0 0-1,0 0 1,0 0 0,1-1 0,-1 1 0,0 0-1,3 0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1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21 9472,'-5'9'6848,"15"-9"-5857,-4 0-31,14-6-384,-4 3-192,11-3-224,-1 3-128,1-3 64,0 1-288,0 5-96,0 0-1120,-2 0-447,-3 0-2977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2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70 10496,'-5'20'4832,"26"-14"-2369,-4-6-1631,-7 0-96,17-11-416,-5 7-192,10-10-96,-5 3 32,3 2 32,-3 0-832,16 0-352,-11-2-863,12 2-385,-9 1-2080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2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90 9088,'-4'-8'12413,"10"1"-13595,3 1 1341,-1-1 0,1 2 0,1-1-1,-1 1 1,1 1 0,17-6 0,0 2 24,35-6 0,-45 10-51,0 2 1,-1 0 0,1 1 0,0 0-1,0 1 1,0 1 0,-1 1 0,22 5-1,-35-6-78,1 0 0,-1 0-1,0 1 1,1-1 0,-1 1 0,0 0-1,0 0 1,0 0 0,0 0 0,0 1-1,-1-1 1,1 1 0,-1 0-1,1 0 1,-1-1 0,0 2 0,0-1-1,0 0 1,-1 0 0,1 1-1,1 3 1,0 4 15,-1-1 0,0 1 0,0-1-1,-1 1 1,0 20 0,-1-11-30,-2 1-1,-1 0 1,0-1 0,-2 0-1,-12 36 1,-49 94-39,4-8-51,53-120 32,2 0-1,1 1 1,0 0-1,2 0 0,-3 45 1,7-64 15,0 1 0,0-1 1,0 0-1,1 1 0,0-1 1,0 0-1,0 1 0,0-1 0,0 0 1,1 0-1,0 0 0,0 0 0,0 0 1,0-1-1,1 1 0,-1-1 0,1 1 1,0-1-1,5 5 0,0-3-53,0 0 0,0 0 0,1-1 0,-1 0-1,1 0 1,0-1 0,0 0 0,0-1 0,1 0-1,-1-1 1,0 0 0,17 0 0,-16 0-607,-1-2 1,1 0-1,0 0 0,0-1 1,-1 0-1,1 0 1,-1-1-1,0 0 0,0-1 1,0 0-1,0-1 0,9-6 1,4-4-3982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3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10880,'0'0'6255,"12"0"-3679,13 1-1952,34 6-1,-16-1-536,27 4-8,-24-4-1076,56 1 0,-94-7 378,0 0-1,1-1 0,-1 0 1,0 0-1,0-1 1,-1 0-1,1-1 1,0 0-1,-1 0 1,1 0-1,11-9 1,4-3-2949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4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8448,'-25'5'11786,"27"-5"-11354,45 3 859,88 17-1,-125-18-1139,0 0 0,0 0 1,0 1-1,-1 1 0,0 0 0,0 0 0,11 6 0,-17-8-100,-1 1 0,1-1 0,0 0 0,0 1 0,-1-1 0,0 1 0,1 0 0,-1 0 0,0 0 0,0 0 0,-1 0 0,1 1 0,-1-1 0,1 0 0,-1 1 0,0-1 0,0 1 0,-1 0 0,1-1 0,-1 1 0,0 5 0,0 6-22,-1-1-1,-1 1 1,0-1 0,-7 19-1,-21 55 12,10-34-79,18-50 31,-2 9-36,0 0 0,-4 21-1,7-30 32,1 1 0,0-1-1,0 1 1,0-1-1,0 1 1,1-1 0,0 0-1,-1 1 1,2-1-1,-1 0 1,0 0 0,3 5-1,7 8-46,0 0 1,1 0-1,1-1 0,0-1 1,30 26-1,29 34-126,-51-49 196,-6-9-6,-1 0-1,19 31 0,-30-41 100,1-1-1,-1 1 0,-1 0 0,1 0 1,-1 0-1,0 0 0,-1 0 0,0 0 1,0 1-1,0-1 0,-1 0 0,-1 10 1,0-7-88,-1-1 0,0 1 1,-1 0-1,0-1 1,0 0-1,-1 1 1,0-1-1,-1-1 1,0 1-1,0-1 1,-1 0-1,0 0 1,-1 0-1,-11 10 1,10-11-359,0 0 1,0-1 0,-1 0 0,0-1-1,0 0 1,-1 0 0,1-1 0,-15 5 0,-6-4-1953,16-6 34,14 1 2116,0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4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30 10112,'-11'-5'5978,"24"-4"-2431,-7 6-3100,1 0 1,1 1-1,-1 0 1,0 0 0,0 1-1,15-1 1,50 2 495,-34 1-747,90-1-1339,-44 0-3320,-56 0 1680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4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10752,'9'5'4928,"12"4"-1665,-10-9-2079,0 0-96,5 6-736,11-3-192,5 3-128,6-1 32,3-2 32,2 3-320,-11-1-96,-5-1-960,5 1-448,-5 1-1087,9-12-449,-4 6-960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5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14208,'-11'5'8276,"10"-4"-7931,-2 13 1322,1-6-1620,-1 18 158,1 1-1,1-1 1,1 1-1,6 45 1,-1-1-129,-2 2-145,17 90-1,21 83-1796,-4 30-6545,-31-223 3937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6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1267 9216,'0'4'4853,"0"7"-2464,0-11-2385,-1 12 691,2 0-1,-1 1 1,1-1 0,1 0 0,4 12-1,-5-21-645,-1 0 0,2 0 0,-1 0 0,0 0 0,1-1 0,-1 1 0,1-1 0,0 1 0,-1-1 0,1 0-1,0 0 1,1 1 0,-1-1 0,0-1 0,1 1 0,-1 0 0,1-1 0,-1 1 0,1-1 0,0 0 0,0 1 0,0-1 0,-1-1 0,1 1-1,0 0 1,5 0 0,-1-1 8,0 0 0,1-1 0,-1 0-1,-1 0 1,1 0 0,0-1 0,0 0-1,0 0 1,-1-1 0,12-6 0,8-6 137,30-21 0,-44 27-145,29-20 161,-1-2 0,-1-2-1,57-62 1,-78 74-154,-1 0 0,-1-2 0,-1 0 0,-1-1 1,-1 0-1,-1-1 0,-1 0 0,11-42 0,-14 35-33,-2 0 1,-1-1 0,-2 0-1,-1-1 1,-1 1 0,-2 0 0,-2 0-1,-8-42 1,5 50-30,-1 1 0,-1 0 0,-1 1 1,-1 0-1,-1 0 0,-1 1 0,-1 0 0,-18-22 0,-11-9-167,-89-84-1,123 128 162,-13-12-42,-1 1-1,-1 0 1,0 2 0,-29-17 0,49 33 48,-1 0 0,0 0 0,0 0 0,0 1 0,-1 0 0,1 0 0,0 0 1,0 0-1,-8 0 0,10 1 0,0 0 1,0 0 0,0 1-1,0-1 1,0 1 0,-1-1 0,1 1-1,0 0 1,0 0 0,1 0-1,-1 0 1,0 0 0,0 0 0,0 0-1,1 1 1,-1-1 0,1 1-1,-1-1 1,1 1 0,-1 0 0,-1 2-1,-1 5-19,0 0 1,0-1-1,1 2 0,0-1 0,1 0 0,-1 1 0,2-1 0,-1 15 0,-4 48-65,5 114 0,25 84-146,0-86-18,8-1-1,9-1 0,115 317 1,-108-382 240,89 156 1,-68-164-27,-62-100 34,0 1 0,1-2-1,0 1 1,0-1 0,1-1 0,0 1-1,1-2 1,16 11 0,-24-16 8,1 0-1,-1 0 1,1 0 0,-1 0 0,1 0-1,-1-1 1,1 1 0,0-1 0,-1 1-1,1-1 1,-1 0 0,4 0 0,-5-1 0,1 1 0,0-1 0,-1 1 1,1-1-1,-1 0 0,1 0 0,-1 0 0,0 1 1,1-1-1,-1 0 0,0-1 0,1 1 1,-1 0-1,0 0 0,0-1 0,0 1 0,0 0 1,0-1-1,-1 1 0,2-2 0,1-4 14,0 0 0,-1 0 0,1-1 0,-2 1 0,1 0 0,-1-1 0,1-8-1,-2-54-98,-1 57 34,0-16-70,-2 0 1,-1 0-1,-9-32 1,9 45 102,-1 0 0,-1 1 0,0 0 0,-1 1 0,-1-1-1,0 1 1,-12-15 0,-12-7 45,-1 1 0,-39-32 0,10 10 28,62 57-57,-3-2-17,0-1 1,1 1-1,0-1 1,0 1-1,0-1 1,-3-4-1,5 7 13,0-1 0,0 0 0,-1 1 0,1-1 0,0 0 0,0 0 0,0 1 0,0-1 0,0 0 0,0 0 0,0 1-1,0-1 1,0 0 0,0 0 0,1 1 0,-1-1 0,0 0 0,0 0 0,1 1 0,-1-1 0,0 0 0,1 1 0,-1-1-1,1 0 1,-1 1 0,1-1 0,-1 1 0,1-1 0,-1 1 0,1-1 0,0 1 0,0-1 0,10-6-9,-1 0 1,16-7-1,16-10-3,-23 10-19,-1-1-1,0 0 0,28-33 1,39-61-583,-48 60-462,-33 44 884,50-71-4023,-31 38-165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7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10 8448,'0'-1'218,"0"1"-1,-1-1 1,1 1 0,0-1 0,-1 0 0,-1-1 653,2 2-653,-1 0 0,1-1 0,-1 1-1,1-1 1,-1 1 0,0 0 0,1 0 0,-1-1 0,1 1-1,-1 0 1,0 0 0,1 0 0,-1 0 0,0-1 0,1 1-1,-1 0 1,0 0 0,1 0 0,-2 1 0,0-1-11,1 1 0,-1 0 1,0-1-1,1 1 1,-1 0-1,1 0 0,-1 0 1,1 1-1,0-1 0,-1 0 1,0 2-1,-3 3 19,0 0 0,0 0 1,1 1-1,-4 8 0,-6 18 167,3 1-1,0 0 1,3 1-1,-7 52 1,11-56-301,1-1 0,3 47 0,0-34-48,2 40-17,19 123 0,33 69-97,-35-196 44,3-1 0,3-2 0,4 0 1,3-2-1,42 72 0,6-20-197,-67-108-165,2-1-1,-1 0 1,2-1-1,27 22 1,-38-34 64,-1 0 0,1-1 1,0 0-1,0 0 0,0 0 1,0-1-1,1 0 0,-1 0 1,1 0-1,0 0 0,-1-1 1,9 1-1,27-5-3841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8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10368,'22'24'6791,"3"5"-3376,93 132-2624,-89-121-763,1 0 1,3-2 0,0-2 0,55 45 0,-10-20-40,-65-52-985,0-1 0,0-1-1,1 0 1,19 7 0,-20-11-1484,2-7-1605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0:59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1255 9344,'-11'12'6160,"11"-9"-5951,0-1 1,1 0 0,-1 1-1,0-1 1,1 0 0,0 1 0,0-1-1,-1 0 1,1 0 0,1 0-1,-1 0 1,0 0 0,3 4 0,2 0 111,-1 0 1,12 8 0,-5-4 464,12 5 712,-10-6-1113,-12-8-340,1 0 0,-1 0 0,0 0 1,0 0-1,1-1 0,-1 1 0,0-1 0,1 1 0,-1-1 1,0 0-1,1 0 0,-1 0 0,1 0 0,-1 0 0,0 0 1,1-1-1,3-1 0,4-1 111,0-1 1,17-8-1,-8 3-3,8-3 252,-1 0-1,46-30 1,-64 36-310,0 0 0,0-1 0,-1 1 0,0-1 0,0-1-1,0 0 1,-1 0 0,0 0 0,-1 0 0,0-1 0,0 0 0,4-12 0,-1-6-40,-1 0 1,-1-1 0,-1 0 0,1-42 0,-7-116-45,1 182-8,-4-52-40,-3-1-1,-2 2 1,-3-1 0,-35-100-1,28 98 21,-4-13-153,-47-97 0,62 152 145,-1 0-1,-15-19 1,21 31 22,0 0 0,-1 0 1,1 0-1,-1 0 0,0 1 0,0-1 0,0 1 1,0 0-1,0 1 0,-1-1 0,0 1 1,-8-4-1,12 6 0,1 0-1,-1 0 1,0 0-1,0-1 1,0 1 0,0 0-1,0 0 1,0 0 0,0 1-1,0-1 1,1 0 0,-1 0-1,0 0 1,0 1-1,0-1 1,0 0 0,0 1-1,1-1 1,-1 1 0,-1 0-1,1 0 0,0 0-1,-1 1 1,1-1-1,0 1 0,0-1 1,0 1-1,0 0 1,-1 3-1,-2 4 2,1 0 1,1 0-1,-1 0 1,2 0-1,-1 0 0,1 0 1,0 11-1,7 71-70,-6-90 71,24 222-139,10-2 1,100 349 0,-10-202 76,217 450 0,-318-767 59,-10-21 4,32 54 1,-44-83 5,0 1 0,0-1 0,0 1 0,0-1 0,0 0 0,0 1 1,0-1-1,0 0 0,0 0 0,0 0 0,1 0 0,-1 0 0,1 0 0,-1 0 0,3 1 0,-3-2 0,-1 0 1,0 0-1,1 0 1,-1 0-1,1-1 0,-1 1 1,0 0-1,0 0 1,1 0-1,-1 0 1,0-1-1,1 1 0,-1 0 1,0 0-1,0 0 1,1-1-1,-1 1 1,0 0-1,0 0 0,1-1 1,-1 1-1,0 0 1,0-1-1,0 1 1,0 0-1,1-1 0,3-19 158,-3-15-141,-1-1 1,-1 1-1,-2-1 1,-1 1-1,-2 0 1,-2 0-1,-1 0 1,-13-33-1,12 43-66,-1 1 0,-1 0 0,-1 0 0,-1 1 0,-2 1 0,0 0 0,-1 1 0,0 1 0,-2 1 0,-1 0 0,-29-21 0,31 28 67,-39-18-1,15 9-19,41 21-6,-14-12-91,14 12 88,1 0 0,0-1 1,0 1-1,-1-1 0,1 1 0,0-1 1,0 1-1,-1-1 0,1 1 0,0-1 1,0 1-1,0-1 0,0 1 1,0-1-1,0 1 0,0-1 0,0 1 1,0-1-1,0 1 0,0-1 0,0 1 1,0-1-1,0 1 0,1-1 0,-1 1 1,0-1-1,0 1 0,1-1 0,-1 1 1,0-1-1,0 1 0,1-1 0,-1 1 1,1 0-1,0-1 0,69-67-140,-19 21 132,-51 47 14,125-131-709,-96 98-510,30-38-4554,-32 39 1848,4 2-512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8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41 110 8320,'-1'-1'395,"0"-1"1,0 0 0,0 1-1,-20-13 8614,21 15-8954,-1-1-1,1 0 0,0 0 0,-1 0 1,1 0-1,0 0 0,-1 0 0,1 0 0,0 0 1,-1 0-1,1 0 0,-1 0 0,1 0 1,0 0-1,-1 0 0,1 0 0,0 0 0,-1 0 1,1-1-1,0 1 0,0 0 0,-1 0 1,1 0-1,0 0 0,-1-1 0,1 1 0,0 0 1,0 0-1,-1-1 0,1 1 0,0-1 1,-1 1-26,1-1 1,-1 1-1,1 0 1,0-1 0,-1 1-1,1-1 1,0 1 0,-1-1-1,1 1 1,0-1-1,0 1 1,-1-1 0,1 1-1,0-1 1,0 0 0,0 1-1,0-1 1,0 1-1,0-1 1,0 0 0,1-4-1,1 1 0,0 0 0,0 0 0,0 1 0,1-1 0,-1 0 0,1 1 0,0-1 0,0 1 0,0 0 0,1 0 0,-1 0 0,1 1 0,4-4-1,-1 3 43,-1 0-1,1 0 0,0 1 0,0 0 1,0 0-1,0 0 0,0 1 0,8 0 0,-5 0 38,-1 1 0,0 0 0,0 1 0,1 0 0,-1 0 0,0 1-1,0 0 1,10 5 0,-15-6-38,1 1-1,-1 0 1,0 0 0,0 0-1,0 1 1,-1-1-1,1 1 1,-1 0 0,1 0-1,-1 0 1,0 0-1,0 1 1,0 0 0,0-1-1,-1 1 1,0 0-1,0 0 1,3 7 0,-2-1 34,-1 0 0,0 0 0,-1 0 0,0 1 0,-1-1 0,0 0 1,-2 13-1,-14 70 97,6-55-161,-2-1-1,-1 0 1,-2-1-1,-30 54 1,14-40-72,31-50 23,-1 1 1,1-1 0,0 0-1,0 0 1,0 1 0,0-1-1,0 0 1,0 0 0,0 0-1,0 1 1,0-1 0,-1 0-1,1 0 1,0 1 0,0-1-1,0 0 1,1 1 0,-1-1-1,0 0 1,0 0 0,0 1 0,0-1-1,0 0 1,0 0 0,0 0-1,0 1 1,0-1 0,0 0-1,1 0 1,-1 1 0,0-1-1,0 0 1,0 0 0,0 0-1,1 0 1,-1 1 0,0-1-1,0 0 1,1 0 0,-1 0-1,0 0 1,0 0 0,0 0-1,1 0 1,-1 1 0,0-1 0,0 0-1,1 0 1,-1 0 0,0 0-1,1 0 1,14 1-14,-14-1 2,58-1 9,-24-1 11,0 2 0,68 10 0,-93-8 0,25 4 10,44 15-1,-68-17-4,0 1 0,0-1 0,-1 2 0,0 0 0,1 0 0,-2 0 0,18 17 0,-23-20 25,0 1 1,-1 0-1,1 0 1,-1 0-1,0 0 0,-1 1 1,1-1-1,-1 1 1,0 0-1,0 0 0,0 0 1,-1 0-1,0 0 1,0 0-1,0 0 1,0 8-1,-1-7 27,0 0 1,-1 0-1,0 0 0,0 0 0,-1-1 1,1 1-1,-1 0 0,-1-1 0,1 1 1,-1-1-1,0 0 0,0 0 0,0 0 1,-6 6-1,-1 0-39,-1 0-1,0-1 1,-1 0-1,0-1 1,0 0 0,-1-1-1,0-1 1,-1 0 0,0 0-1,0-1 1,-20 5 0,9-5-574,-1 0 1,1-2 0,-1-1-1,0-1 1,-46-2 0,72 0 545,-9 0-841,0-1 0,-16-4 0,23 5 630,0 0-1,1-1 1,-1 1-1,0-1 0,1 0 1,-1 1-1,1-1 1,-1 0-1,1 0 1,0 0-1,-1 0 1,1 0-1,0 0 0,0 0 1,0 0-1,-1-1 1,1 1-1,0 0 1,1-1-1,-1 1 1,0-1-1,-1-1 1,2-2-478,-1 1 0,1 0 1,0 0-1,1 0 0,-1 0 1,1-1-1,-1 1 0,1 0 1,1 0-1,-1 0 0,0 0 1,4-5-1,13-23-3466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8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9600,'8'1'3255,"1"6"-2504,-1 1-304,37 23 1308,-4-2 410,66 60 0,-56-36-1862,-2 2-1,-3 2 1,-2 2 0,-3 1-1,-2 3 1,-4 1 0,37 89-1,-55-107-111,-2 0 0,-2 1 0,-2 1 0,-2 0 0,-3 0 0,2 86 0,-9-70-107,-3-1-1,-3 1 1,-3-1-1,-29 102 1,-12-28-3887,45-127 1246,6-32-5925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8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10368,'-37'14'9274,"48"-8"-8378,9-1-697,1-1 0,-1-1 0,0-1 0,1 0 0,0-2 1,24-2-1,49 3-1273,-75 0-26,-10-1-26,0 1 0,1 0 0,-1 0 0,9 3 0,2 2-3210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39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78 8704,'5'3'4064,"16"8"-2816,-21-7 96,11-8-257,5-1 97,0 5-384,-5 0-192,11-9-320,-6 3-192,16-3-64,-5 4-320,4-4-64,17-5-800,-16 8-351,-5 3-1089,11-12-416,-8 5-672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0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6784,'-5'0'12814,"8"3"-12114,11-2-493,1-1 0,-1 0 0,23-2-1,0-1 82,32-4 87,-47 4-266,0 0 0,0 2 0,1 1 0,-1 0 0,44 8 0,-61-7-52,1 0 0,-1 1 0,0 0 0,0 0 1,0 1-1,0-1 0,0 1 0,-1 0 0,1 0 0,-1 1 0,0 0 0,0-1 0,0 1 1,0 0-1,5 9 0,-5-7 8,0 1 0,-1-1 0,0 1 0,-1 0 0,0 0 0,0 0 0,0 0 0,-1 0 1,0 0-1,0 1 0,-1-1 0,0 9 0,-3 19-18,-1 0 0,-2 0-1,-2-1 1,-1 0 0,-2-1 0,-15 35-1,-10 12-52,-59 94 0,-1-2-128,95-169 103,-1 0 1,1 0-1,0 0 0,0-1 0,0 1 1,0 0-1,0 0 0,1 0 0,0 0 0,-1 1 1,1 3-1,1-5 20,-1-1-1,0 0 1,1 1 0,-1-1 0,1 0 0,-1 0-1,1 1 1,0-1 0,-1 0 0,1 0 0,0 0-1,0 0 1,0 0 0,0 0 0,0 0 0,0 0-1,0 0 1,0 0 0,0-1 0,1 1 0,-1 0-1,0-1 1,0 1 0,1-1 0,-1 1-1,3 0 1,7 1 43,0 0 0,-1-1 0,1 0-1,0-1 1,21-1 0,54-12 131,-74 11-133,158-29-241,-59 6-6356,-94 19 3676,-1-2-1455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0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9 9984,'-3'-2'829,"2"1"-527,0 1 1,0-1-1,0 0 1,0 1-1,0-1 0,0 1 1,0-1-1,0 1 0,0 0 1,0-1-1,0 1 1,0 0-1,0 0 0,0 0 1,0 0-1,-1 0 1,1 0-1,0 0 0,0 0 1,0 0-1,0 0 1,0 0-1,0 1 0,-2 0 1,2 0-236,1-1 1,-1 1-1,1-1 1,-1 1-1,1-1 1,-1 1-1,1 0 1,0-1-1,-1 1 0,1 0 1,0 0-1,0-1 1,-1 1-1,1 0 1,0 1-1,-1 1 64,-2 9-63,0-1-1,0 1 0,1 0 0,0 0 0,1 25 0,0-19-11,4 172 97,-2-155-173,25 263 131,-15-238-91,2 0 0,38 103 0,-41-138-139,2 0 1,0-1-1,1-1 0,1 0 0,2 0 0,19 21 1,-23-30-393,1-1 0,1 0 0,0-1 0,0-1 0,1 0 0,1-1 0,0 0 0,0-2 0,30 12 0,-40-18 39,1 0 1,0 0 0,0-1-1,9 1 1,26-3-3129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1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32 150 8320,'-32'-3'9613,"32"2"-9490,7-9 1708,29-21-1301,1 2 0,58-34 0,-91 61-451,-1 0 0,1 0 1,-1 1-1,1-1 1,0 1-1,0 0 0,5-1 1,-8 2-33,0 0 1,0 0-1,0 0 1,0 1-1,0-1 1,1 0-1,-1 0 0,0 0 1,0 1-1,0-1 1,0 1-1,0-1 1,0 1-1,0-1 1,0 1-1,0 0 0,0-1 1,0 1-1,0 0 1,-1 0-1,1 0 1,0-1-1,0 1 1,-1 0-1,1 0 0,-1 0 1,1 0-1,-1 0 1,1 2-1,2 5 120,-1 0 0,0 0 0,0 0 0,0 1 0,-1-1 0,-1 0 0,0 1 0,0-1 0,0 1 0,-3 11 0,-1 1-77,-1 1 0,-14 37 0,7-34-129,9-19 24,0 1 1,0 0 0,0 0 0,0 0-1,-1 9 1,4-15-2,0 1 0,0-1 0,-1 1 0,1 0-1,1-1 1,-1 1 0,0-1 0,0 1 0,1 0 0,-1-1 0,0 1 0,1-1 0,0 1-1,-1-1 1,1 0 0,0 1 0,0-1 0,0 0 0,0 1 0,0-1 0,0 0 0,0 0 0,0 0-1,0 0 1,1 0 0,-1 0 0,0 0 0,4 1 0,8 4-64,0-1 1,1 0-1,19 4 0,-14-5 26,29 13 0,-42-15 67,-1 0 0,0 1 0,0 0 0,-1 0 0,1 0 0,-1 1 1,1-1-1,-1 1 0,0 0 0,4 6 0,-3-2 45,0 0-1,0 1 0,-1-1 1,0 1-1,0 1 0,-1-1 1,0 0-1,-1 1 0,0-1 1,0 1-1,-1 0 0,0 0 1,-1-1-1,-1 14 0,0-10 42,-1-1-1,0 0 0,-1 1 1,0-1-1,-1 0 0,-1-1 0,0 1 1,0-1-1,-1 0 0,-13 19 1,13-23-216,0 0 0,0-1 1,-1 0-1,0-1 1,0 1-1,0-1 0,-1 0 1,-13 6-1,13-8-592,-1 1-1,1-1 1,-1-1-1,-16 4 0,24-6 565,1 0-1,-1 1 0,0-1 0,0 0 1,0 0-1,1 0 0,-1 0 0,0 0 1,0 0-1,0 0 0,1 0 0,-1 0 1,0 0-1,0-1 0,0 1 0,1 0 1,-1 0-1,0-1 0,0 1 0,1 0 1,-1-1-1,0 1 0,1-1 0,-1 1 1,0-1-1,0 0 0,0-1-145,1 0 0,0 0 0,-1 0 0,1 0 0,0 0 0,0 0 0,0 0 0,1 0 0,-1 0 0,1-2 1,0-9-1369,2-1 0,5-20 1,11-8-1622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1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10112,'0'3'7291,"8"5"-5449,13 7-1232,1-2-336,-1 1-1,0 1 1,-1 1-1,0 0 1,-2 2-1,23 25 1,123 180 1070,-144-190-1148,-1 0 0,-2 1 0,-2 1 1,-1 0-1,17 67 0,-16-37 60,-3 2 1,4 91 0,-14-106-39,-6 82-1,0-101-374,-1 0 1,-2 0-1,-16 47 0,14-55-1670,-14 26 0,22-50 1506,1 0-1,-1 1 0,1-1 0,-1 0 0,1 1 1,-1-1-1,1 0 0,0 1 0,0-1 0,-1 1 1,1-1-1,0 0 0,1 3 0,14-12-6218,0-13 2962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2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48 9216,'-4'-1'831,"3"1"-501,0 0 0,-1 0 0,1 0 0,-1 0 0,-14 6 6522,23-2-5615,8 1-1050,0 0-1,-1-1 1,2-1 0,-1 0-1,25 0 1,80-3-111,-106-1-56,114-9-223,-65-2-2069,-43 7-842,21-9-1,-10-1-2106,0-7 960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3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37 8704,'-4'-4'9450,"15"0"-6719,0 2-3590,40-6 1602,65-3 0,-51 7-442,-23 1 51,48 2 0,-88 1-288,1 1 1,0-1-1,0 0 1,0 1-1,0 0 0,0 0 1,-1-1-1,1 2 1,0-1-1,-1 0 1,1 0-1,0 1 1,-1 0-1,0-1 1,1 1-1,-1 0 1,0 0-1,0 0 1,3 5-1,-3-4 1,-1 0 0,1 0 0,-1 0 0,1 1 0,-1-1 1,0 0-1,-1 1 0,1-1 0,0 1 0,-1-1 0,0 1 0,0-1 0,0 1 0,0-1 0,-2 7 0,-1 2 7,-1 0 0,0 0 0,-1 0 0,0-1 0,-7 11 1,-11 25-36,18-37-2,-1 4-77,1 1-1,0-1 1,-3 18-1,7-27 29,0 0-1,1-1 1,0 1-1,0 0 1,0 0-1,1 0 1,-1-1-1,1 1 1,0 0-1,0-1 1,1 1-1,0 0 1,-1-1-1,4 6 1,5 3 3,-1 0 0,2 0 1,0-1-1,0-1 1,18 15-1,6 5-53,61 72 58,-92-98 26,-1-1-1,0 1 0,0 0 1,0 0-1,0 0 0,-1 1 1,0-1-1,0 0 1,0 1-1,-1-1 0,0 1 1,0 0-1,0 0 0,-1-1 1,0 1-1,0 0 1,-1 6-1,0-5 35,-1 1 1,0-1-1,0-1 0,0 1 1,-1 0-1,0 0 0,-1-1 1,0 0-1,0 0 0,0 0 1,0 0-1,-1-1 0,-7 7 1,1-2-60,-2 0 0,1-1 1,-1 0-1,-1-1 1,1 0-1,-1-1 1,-30 10-1,16-9-723,-1-1 0,1-1-1,-39 4 1,64-10 480,-1 0-1,1 0 0,-1 0 0,1-1 1,-5 0-1,7 1 156,1 0 0,-1 0 0,1 0-1,-1 0 1,1 0 0,-1-1 0,1 1 0,-1 0 0,1 0 0,-1 0 0,1-1-1,-1 1 1,1 0 0,0-1 0,-1 1 0,1 0 0,-1-1 0,1 1 0,0-1 0,-1 1-1,1 0 1,0-1 0,0 1 0,-1-1 0,1 1 0,0-1 0,0 1 0,0-1-1,-1 1 1,1-1 0,0 1 0,0-1 0,0 1 0,0-1 0,0 1 0,0-1 0,0 1-1,0-1 1,0 1 0,0-1 0,1 1 0,-1-1 0,0 1 0,0-1 0,1 0-1,1-3-432,1 0 0,0 0 0,0 0 0,1 0 0,-1 1-1,1-1 1,0 1 0,7-5 0,-11 8 504,40-28-3732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0:59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5 12032,'-8'-4'6002,"7"4"-5741,1 0-61,0 1 0,-1-1 0,1 1 0,0-1 0,0 1 0,-1-1 0,1 1 0,0-1 0,0 1 0,0-1 0,0 1 0,0-1 0,0 1 0,0-1 0,0 1 0,0 0 0,0-1 0,0 1 0,0-1 0,1 2 0,47 193 815,-22-99-979,75 318-793,-58-249-2721,-42-161 3191,0 0-111,0 0-1,0-1 1,0 1 0,0-1 0,1 0-1,-1 1 1,1-1 0,0 0 0,0 0-1,0 0 1,4 4 0,-4-6-83,0 0 1,-1 0-1,1-1 1,0 1-1,0 0 0,0-1 1,0 1-1,3-1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4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29 6144,'0'-28'14773,"-2"29"-14261,-2 1-427,0 0 1,0 1-1,0 0 1,1 0 0,0 0-1,-1 0 1,1 1-1,0-1 1,-3 5 0,-21 40-174,20-35 104,-11 26-28,2 1 0,1 1 0,2 0 1,-11 67-1,13-46 55,-6 117 0,17-131-33,1 0 1,3 0-1,10 53 1,-7-72 26,1 0-1,1-1 1,2 0-1,1-1 1,1-1-1,1 1 1,1-2 0,21 27-1,-9-18-27,2-1 0,1-1 0,1-1-1,65 48 1,-89-75 12,0 1 0,0-1 0,13 6 0,-17-9-116,0 1 0,0-1 0,0-1 0,1 1 0,-1 0 0,0-1 0,0 1-1,1-1 1,-1 0 0,0 0 0,0-1 0,5 0 0,-6 1-94,-1-1-1,1 0 0,-1 0 1,1 0-1,-1 0 0,1 0 1,-1 0-1,0 0 0,1-1 0,-1 1 1,0 0-1,0-1 0,0 1 1,0-1-1,0 1 0,0-1 1,-1 1-1,1-1 0,0 0 1,-1 1-1,1-1 0,-1 0 1,1-3-1,7-16-5055,7 0-435,6-1 1830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5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9216,'3'-10'9420,"-1"8"-8747,10-7 1641,17-2-3107,-27 10 1264,15-3-188,32-5 0,-9 3-71,81-12 498,-118 17-648,-1 1 1,1 0 0,-1 0 0,1 0 0,-1 0-1,1 1 1,-1-1 0,1 1 0,-1-1 0,0 1-1,1 0 1,-1 0 0,4 2 0,-5-2-31,0 0-1,0-1 1,0 1 0,-1 0 0,1 0 0,0 0 0,-1 0 0,1 0 0,-1 0-1,1 0 1,-1 0 0,0 0 0,1 0 0,-1 0 0,0 0 0,0 0-1,0 0 1,1 1 0,-1-1 0,0 0 0,-1 0 0,1 0 0,0 0 0,0 0-1,0 0 1,-1 0 0,1 0 0,0 0 0,-1 0 0,1 0 0,-1 0 0,1 0-1,-2 1 1,-9 19 167,-23 30-1,-3 3-77,20-25-91,3-7-76,1 0 1,1 1-1,1 1 1,-8 28-1,18-50 29,1 1 0,-1-1 0,1 1 1,0-1-1,0 1 0,0-1 0,0 1 0,0-1 0,0 1 0,1-1 0,0 1 0,-1-1 0,1 1 0,0-1 0,0 0 1,0 1-1,0-1 0,1 0 0,-1 0 0,1 0 0,-1 0 0,1 0 0,0 0 0,-1 0 0,1-1 0,3 3 0,6 4 8,0-1 0,1 0 0,24 10 0,-21-10 6,60 25 102,-34-16-222,69 40 1,-99-49 231,0 0 0,-1 1 1,0 0-1,0 0 0,-1 1 1,0 1-1,0-1 0,-1 2 1,-1-1-1,12 20 0,-18-28-61,0 1 0,-1-1 0,1 0 0,-1 0 1,1 0-1,-1 1 0,0-1 0,0 0 0,0 1 0,0-1 0,0 0 0,0 0 0,-1 1 0,1-1 0,-1 0 0,1 0 0,-1 1 0,0-1 0,0 0 0,0 0 1,0 0-1,0 0 0,-1 0 0,1 0 0,0-1 0,-1 1 0,0 0 0,-2 1 0,-2 2-41,0 1 0,0-2 0,0 1 0,-1-1 1,0 0-1,0 0 0,-7 2 0,-18 5-265,1-2 1,-43 7-1,-66 4-2835,106-16 1588,18-5-125,16 1 1554,-1 0 0,1 0 0,0 0-1,0 0 1,0 0 0,-1-1 0,1 1 0,0 0 0,0 0 0,-1 0 0,1-1-1,0 1 1,0 0 0,0 0 0,0 0 0,0-1 0,-1 1 0,1 0 0,0 0-1,0-1 1,0 1 0,0 0 0,0-1 0,0 1 0,0 0 0,0 0 0,0-1 0,0-1-285,1 0 1,-1 1 0,1-1-1,0 0 1,0 1 0,-1-1 0,1 1-1,0-1 1,1 1 0,-1 0 0,2-3-1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6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9984,'-1'0'9637,"16"18"-9536,-8-8 71,23 34 392,53 110 535,-63-107-827,-1 0 0,-2 2 1,18 90-1,1 149 319,-29-23-387,-7-225-243,-1-18-307,0-1-1,-1 1 1,-6 26-1,5-36-1156,-1 0 0,0-1 0,0 1 0,-7 11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7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67 6784,'-5'-1'12026,"5"-2"-11863,0 0 1,1 0-1,-1 0 0,1 0 0,0 0 0,0 0 1,0 0-1,1 0 0,-1 0 0,0 0 1,1 0-1,0 1 0,0-1 0,0 0 1,3-2-1,-3 3-137,-1 0 1,1 1-1,0 0 1,-1-1-1,1 1 1,0 0-1,0 0 1,0 0-1,0 0 1,0 0-1,0 1 1,0-1-1,1 0 1,-1 1-1,0 0 1,0-1-1,0 1 1,0 0-1,1 0 1,-1 0-1,0 1 1,0-1-1,4 1 1,-4 0-1,-1 0 0,1 0-1,0 0 1,-1 0 0,0 0 0,1 1-1,-1-1 1,0 0 0,1 1 0,-1-1-1,0 1 1,0-1 0,0 1 0,0-1-1,-1 1 1,2 2 0,8 28 341,-7-18-247,-1 0 0,-1 1-1,0-1 1,-1 1 0,-4 26-1,-17 74 335,13-79-340,5-22-93,1-7-46,0-1 1,1 1 0,0-1 0,0 1 0,0 7-1,1-13 25,0 0-1,1 0 0,-1 0 0,0 0 0,0 0 1,0 0-1,1 0 0,-1 0 0,0 0 0,1 0 1,-1 0-1,1 0 0,-1-1 0,1 1 0,0 0 1,-1 0-1,1 0 0,0-1 0,-1 1 0,1 0 1,0-1-1,0 1 0,0 0 0,0-1 0,0 1 1,0-1-1,-1 0 0,1 1 0,0-1 0,0 0 1,0 1-1,0-1 0,1 0 0,-1 0 0,0 0 1,0 0-1,2 0 0,23-1-220,48-9 0,-32 4-3038,-28 5 804,-12 1 2033,-1 1 0,0-1 0,0 0-1,1 0 1,-1 0 0,0 0 0,1-1 0,-1 1 0,0 0 0,1 0 0,-1-1-1,0 1 1,0-1 0,0 1 0,1-1 0,-1 0 0,2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7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1 9728,'2'8'5856,"-3"-7"-5709,-6 18 1367,2-5-658,-4 22-160,-4 44 0,-4 19-520,-25 53-156,-3 13-531,40-147 337,-4 19-809,2 0 0,1 1 0,-1 39 0,7-73 555,0-4 336,0 1-1,0-1 0,0 1 1,-1-1-1,1 1 1,0-1-1,0 1 0,0 0 1,0-1-1,0 1 0,0-1 1,0 1-1,0-1 0,1 1 1,-1-1-1,0 1 0,0 0 1,0-1-1,1 1 0,-1-1 1,0 1-1,0-1 0,1 1 1,-1-1-1,0 0 1,1 1-1,-1-1 0,1 1 1,-1-1-1,1 0 0,0 1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8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30 9344,'-2'-6'12444,"23"-2"-13519,-19 8 1839,10-4-527,-1 1 1,1 0 0,20-2-1,-28 5-134,-1 0-1,1 0 1,0 0-1,0 0 1,-1 1-1,1 0 1,4 1-1,-7-2-24,1 1 0,-1-1 0,1 1 0,-1 0-1,0 0 1,1 0 0,-1 0 0,0 0 0,0 0-1,1 0 1,-1 0 0,0 0 0,0 0 0,0 1-1,0-1 1,1 3 0,-1-2-3,-1 0 0,1 1 1,-1-1-1,1 0 0,-1 0 0,0 1 1,0-1-1,0 0 0,0 1 0,0-1 0,0 0 1,-1 0-1,-1 5 0,-12 29 345,8-22-320,-22 49 9,-8 21-255,35-81 128,0 0 1,0 0-1,0 0 0,1 0 1,0 0-1,-1 0 1,1 0-1,0-1 0,1 1 1,-1 0-1,0 0 1,1 0-1,0 0 0,-1 0 1,1 0-1,0-1 1,1 1-1,-1 0 0,0-1 1,1 1-1,-1-1 1,1 1-1,0-1 0,0 0 1,0 0-1,0 1 1,0-2-1,0 1 0,5 3 1,69 41-164,1 1 282,-75-45-84,1 0 1,0 1-1,-1-1 1,1 0 0,2 5-1,-4-6-9,-1 0-1,1 0 1,0 0 0,-1 0 0,1 0-1,-1 0 1,1 1 0,-1-1-1,0 0 1,1 0 0,-1 0-1,0 1 1,0-1 0,0 0-1,0 0 1,0 0 0,0 1-1,0-1 1,0 0 0,-1 2 0,-1 2-10,0-1 1,-1 1 0,1 0 0,-1-1 0,0 1 0,0-1 0,-1 0 0,1 0-1,-1 0 1,0 0 0,-7 5 0,-6 2-765,-32 18 1,28-18-112,-35 19-2372,17-12-2397,28-14 1374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9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7936,'-15'4'9194,"16"-3"-9141,1-1 38,1 2 93,1 0 0,-1 0 0,1-1 1,0 1-1,-1-1 0,1 0 1,0-1-1,0 1 0,0 0 0,5-1 1,58 1 1213,79-3-839,-113-1-637,28-2-2697,-45 5-939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8:49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43 9344,'-9'12'10050,"9"-11"-9677,0-1-249,1 1 1,-1 0 0,1-1 0,-1 1-1,1-1 1,-1 1 0,1-1 0,-1 0-1,1 1 1,0-1 0,-1 0 0,1 1 0,0-1-1,-1 0 1,1 0 0,0 1 0,0-1-1,34 4-307,-5-6 444,-1-1 0,56-14 1,1 1-748,-13 3-2552,-24 1-2739,-33 8 1681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0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177 186 6784,'14'-56'3930,"-11"47"-3085,-1 1-1,1-1 0,1 1 0,0 0 1,9-15-1,-9 16-70,-3 4-409,0 1-1,-1-1 0,0 1 1,0-1-1,1 0 1,-1 1-1,-1-1 1,1 1-1,0-1 1,-1 1-1,1-1 0,-1 1 1,0-1-1,-1-3 1,1 5-292,1 0 0,-1 0 1,1 0-1,-1 0 0,1 0 1,-1 0-1,0 1 0,0-1 0,1 0 1,-1 0-1,0 1 0,0-1 1,0 1-1,0-1 0,0 0 1,0 1-1,0 0 0,0-1 1,0 1-1,0 0 0,0-1 1,0 1-1,0 0 0,0 0 1,-1 0-1,0 0-31,0 1 0,1-1-1,-1 1 1,0-1 0,1 1 0,-1 0 0,0 0 0,1 0 0,-1 0-1,1 0 1,-1 0 0,1 0 0,-2 3 0,-4 4-72,0 1 0,0 0 0,-8 17 0,13-22 79,-15 27-83,2 2 0,-18 55 0,-9 67 19,33-116 16,2 1 1,-4 75 0,10-68-29,2-1 1,9 64-1,-8-99 13,0 0 0,1 0 0,0 0 0,1 0 0,0 0 0,1-1 0,0 1 0,1-1 0,0-1 0,0 1 0,1-1 1,14 15-1,-8-13 20,1 0-1,0-1 1,0 0 0,1-2 0,1 0 0,-1 0 0,1-1 0,21 5 0,-12-4 12,29 6-1,-43-13 1,-1 1 0,1-2 1,-1 1-1,1-1 0,17-3 0,-18 1 48,0 0 1,0 0-1,-1-1 1,1 0-1,14-8 1,-19 8-8,1 0-1,-1-1 1,-1 1 0,1-1 0,0 0-1,-1 0 1,0-1 0,0 1 0,0-1-1,6-10 1,-7 9-37,0 0-1,0-1 0,0 0 1,-1 1-1,0-1 0,0 0 1,-1 0-1,1 0 0,-2 0 1,1 0-1,-1 0 0,0-1 1,-1-7-1,0 12-14,0-1 1,0 1 0,0-1-1,0 1 1,0 0-1,-1 0 1,0 0-1,1 0 1,-1 0-1,0 0 1,-1 0-1,1 0 1,0 1 0,-1-1-1,1 1 1,-1 0-1,-3-3 1,2 2 0,-1-1-14,0 0 1,0 0-1,0 1 0,-1 0 1,1 0-1,-1 0 1,0 1-1,0-1 0,0 1 1,0 1-1,0-1 1,0 1-1,-1 0 0,1 0 1,0 1-1,0 0 1,-1 0-1,1 1 0,-10 1 1,4 2-157,-1 0 1,1 1 0,0 0-1,0 1 1,1 0-1,0 1 1,0 1-1,0-1 1,1 2-1,-9 9 1,2-1-768,-20 26-1,33-38 554,0 0 1,0 1-1,1 0 0,0 0 1,0 0-1,1 0 0,-1 0 1,1 0-1,-2 11 0,4-17 311,0 1 0,0-1 0,0 1 0,0-1-1,-1 1 1,1 0 0,0-1 0,0 1 0,0-1 0,0 1 0,0-1-1,1 1 1,-1-1 0,0 1 0,0 0 0,0-1 0,0 1 0,1-1 0,-1 1-1,0-1 1,0 1 0,1-1 0,-1 1 0,0-1 0,1 0 0,-1 1-1,0-1 1,1 1 0,-1-1 0,1 0 0,0 1 0,0-1-168,1 0 1,0 1 0,0-1-1,-1 0 1,1 0-1,0-1 1,-1 1 0,4-1-1,17-4-3793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1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9984,'-3'4'1200,"0"0"0,1 0 0,0 1 0,-4 10 3999,7-5-3732,0-9-1343,1-1 0,0 0-1,0 1 1,0-1 0,0 0 0,0 0 0,0 0-1,4-1 1,-1 1-27,145 0 358,-52 0-7817,-81 0 2680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0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13 7552,'-11'-12'6538,"0"16"-4671,9-2-1757,-1 0 1,1 0 0,-1 0-1,1 0 1,0 1 0,0-1-1,0 1 1,0-1 0,0 1-1,1 0 1,-1 0 0,-1 3-1,-11 40 671,14-45-776,-16 66 448,4 0 0,2 2 0,0 130 1,13-78-462,27 165 0,-19-212 64,4 0 0,2-1 0,33 85 0,-39-129-59,2 0-1,1-1 1,1-1-1,1 0 1,2-1 0,0-1-1,2 0 1,0-2-1,2 0 1,37 29 0,-45-41-24,50 36-123,-55-42-341,0 0-1,0 0 1,0-1-1,0 0 1,16 5-1,-22-9 39,0 1-1,0-1 0,0 0 0,0 1 0,0-1 0,0-1 1,0 1-1,0 0 0,3-1 0,10-7-3343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3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7808,'-2'0'501,"0"0"0,-1 1 0,1-1 0,0 1 0,0-1 0,-1 1 1,1 0-1,0 0 0,0 0 0,0 0 0,0 1 0,0-1 0,0 0 0,1 1 1,-1-1-1,0 1 0,-6 7 2585,8-9-3011,1 0 0,-1 1 0,0-1 1,0 0-1,1 1 0,-1-1 0,0 0 1,1 0-1,-1 1 0,0-1 0,1 0 1,-1 0-1,0 0 0,1 0 0,-1 1 0,0-1 1,1 0-1,-1 0 0,0 0 0,1 0 1,-1 0-1,1 0 0,-1 0 0,0 0 1,1 0-1,0 0 0,16 0 189,-10-1-21,24 0 160,-19 0-171,0 1 1,-1 0 0,1 0 0,0 1 0,0 1-1,12 3 1,-23-5-170,1 1-1,0 0 1,-1-1-1,1 1 1,0 0-1,-1 0 1,1 0-1,-1 0 1,0 0-1,1 1 1,-1-1-1,0 0 1,0 1-1,1-1 1,-1 0-1,0 1 1,-1 0-1,1-1 1,0 1 0,0-1-1,-1 1 1,1 0-1,-1 0 1,1-1-1,-1 4 1,1 3 61,-1 0 1,0 0 0,-1 0-1,-2 14 1,2-15-107,-5 20 41,0-1-1,-13 31 1,10-33-92,2 0-1,0 0 1,-5 38 0,12-58 18,-1 1 1,1-1 0,0 1 0,0-1 0,1 1 0,-1-1-1,1 0 1,0 1 0,0-1 0,1 0 0,-1 1 0,1-1 0,0 0-1,3 5 1,-1-4-11,-1-1 1,1 0-1,1 0 0,-1 0 0,0 0 0,1-1 1,0 0-1,0 0 0,0 0 0,11 4 0,-5-2 8,78 31-398,-66-28 359,-1 1-1,0 0 1,0 2 0,-1 0-1,0 1 1,34 28 0,-53-38 89,0 0 1,0 0 0,0 0 0,0 0 0,0 1 0,-1-1 0,1 1 0,-1-1-1,0 1 1,1 0 0,-1-1 0,0 1 0,1 6 0,-2-7-10,0 0 1,0 0-1,0-1 1,0 1-1,-1 0 0,1 0 1,0 0-1,-1 0 1,1 0-1,-1 0 1,0-1-1,0 1 1,0 0-1,0 0 1,0-1-1,0 1 1,0-1-1,0 1 1,-1-1-1,1 1 0,0-1 1,-1 0-1,-2 2 1,-18 11 15,-42 21 0,24-14-323,-61 26-1771,49-25-708,50-21 2556,1 0 0,-1-1 0,1 1 0,-1-1 0,1 1 0,-1-1 0,1 0 0,-1 0-1,0 1 1,1-1 0,-1 0 0,1-1 0,-1 1 0,1 0 0,-1 0 0,-3-2 0,4 2 9,1-1 1,-1 1-1,0-1 0,0 1 1,0-1-1,0 0 1,1 1-1,-1-1 1,0 0-1,1 0 1,-1 1-1,0-1 1,1 0-1,-1 0 0,1 0 1,0 0-1,-1 0 1,1 0-1,0 0 1,-1 0-1,1 0 1,0 0-1,0 0 1,0 0-1,0 0 1,0-1-1,0-9-3504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3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2 12032,'-9'-1'6953,"2"5"-4313,-5 14-2911,7-10 954,0 0-607,1 0 0,0 1 0,0 0 0,0 0 0,-2 12 1,-8 45-67,12-56 8,-7 49-58,-2 100 0,15 77-365,2-172-576,15 75 1,-13-105-211,1 0 0,2-1 0,25 54 0,-33-79 355,1-1 1,0 0 0,0 0 0,1 0 0,0 0-1,0-1 1,1 0 0,0 0 0,9 8 0,18 11-3309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4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1 156 9088,'0'-4'707,"1"0"0,0 0 1,0 1-1,0-1 0,0 0 1,1 0-1,-1 0 0,1 1 0,0-1 1,0 1-1,1 0 0,-1-1 1,4-3-1,-1 2-342,-1 0 1,1 0-1,1 1 1,-1-1-1,0 1 1,1 1-1,8-5 1,14-4-7,0 1 0,0 2 0,1 1 0,0 1 1,1 2-1,-1 0 0,1 2 0,41 1 0,-70 2-325,0 0 0,0 0 0,0 0-1,0 1 1,0-1 0,0 0 0,0 0 0,0 0 0,0 1 0,0-1 0,0 1 0,-1-1 0,1 0-1,0 1 1,0 0 0,0-1 0,0 1 0,-1-1 0,1 1 0,0 0 0,-1 0 0,1-1 0,0 1-1,-1 0 1,1 0 0,-1 0 0,1 0 0,-1 0 0,0-1 0,1 1 0,-1 0 0,0 0 0,0 2-1,1 1 16,-1 0 0,0 1-1,0-1 1,0 0 0,-1 0 0,-1 7-1,0-2-19,-1 0 0,0 0 0,0 0 0,-1-1 0,-9 16 0,-2 4 0,1 0-44,-12 24-73,24-46-1,0 1 0,0-1 0,0 0 0,1 1 0,0-1 0,-1 11 1,3-14 70,-1-1 0,0 1 0,0-1 0,1 1 0,0-1 1,-1 1-1,1-1 0,0 0 0,0 0 0,0 1 1,1-1-1,-1 0 0,0 0 0,1 0 0,-1 0 0,1 0 1,0-1-1,0 1 0,2 2 0,5 2-68,-1-1 0,1 1 0,14 5 0,4 2 13,-10-2 73,26 19 0,-36-25 0,-1 1 0,0 0 0,0 0 0,-1 1 0,0 0 0,7 10 0,-8-9 101,1 0 0,-1 0 0,0 1 0,4 13 1,-8-19-74,1 0 1,-1 0-1,1 1 1,-1-1-1,0 0 1,0 0-1,-1 1 1,1-1-1,-1 0 1,1 0-1,-1 0 1,0 0-1,0 0 1,-1 0-1,1 0 1,-1 0-1,-1 3 1,-1-1-67,0-1 0,0 1 0,0-1 0,-1 1 0,1-2 0,-1 1 0,0 0 0,0-1 0,-7 4 1,-53 21-1500,63-27 1432,-47 18-1918,-2 0-4359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4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11392,'3'-1'6749,"-1"11"-5493,-2-8-1148,1 1 1,-1 0-1,0-1 1,1 1-1,0 0 1,-1-1-1,1 1 0,0-1 1,1 1-1,-1-1 1,3 4-1,7 16 244,34 91-36,-10-23-307,5 6-48,21 51 143,-45-104-438,14 64 1,-28-100-125,0 0 1,-1 1-1,0-1 1,0 0 0,-1 1-1,0-1 1,0 1-1,-1-1 1,0 0-1,0 1 1,-1-1 0,-3 11-1,-7 15-8822,7-23 5782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5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14 7552,'-10'-6'4850,"9"5"-4311,0 1 0,-2-1 0,-15 9 1297,18-8-1835,-4 3 544,-1 0 0,1 0 0,-9 7 3462,16-11-3687,16-3-34,0 0-1,29-3 1,-20 4-151,6-2 15,-22 2 67,1 1 0,0 0 0,0 1 0,0 1 0,0 0 0,20 3 0,-32-3-185,-1 0 0,1 0 0,-1 0 0,1 0-1,-1 0 1,1 0 0,-1 1 0,1-1 0,-1 0-1,1 0 1,-1 1 0,1-1 0,-1 0 0,0 1 0,1-1-1,-1 0 1,1 1 0,-1-1 0,0 0 0,1 1 0,-1-1-1,0 1 1,0-1 0,1 1 0,-1-1 0,0 1-1,0-1 1,0 1 0,1-1 0,-1 1 0,0 0 0,0 1-1,-1 0 1,1-1-1,0 1 1,-1 0-1,1-1 1,-1 1 0,1 0-1,-1-1 1,0 1-1,-1 1 1,-5 7-32,0-1 0,-11 12 0,15-17 69,-15 17-83,-20 30 0,34-46-12,0 1 0,1 0 0,0 0 0,0 1 0,0-1 0,1 1 0,0-1-1,0 1 1,1 0 0,-2 11 0,4-16 19,-1 0 0,0 0 0,0 0 0,1 0 0,-1-1 0,1 1 0,0 0 0,0 0 0,-1-1 0,1 1 1,0 0-1,0-1 0,0 1 0,1-1 0,-1 1 0,0-1 0,1 0 0,-1 1 0,1-1 0,-1 0 0,1 0 0,-1 0 0,1 0 0,0 0 0,-1-1 0,1 1 0,0 0 0,2 0 0,6 1 22,0 1 0,0-1 0,19 1-1,-23-3 12,107 2-1418,-61-3-4704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6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6 9216,'5'-5'7290,"-6"16"-3903,-8 21-2453,-20 44 0,19-50-840,-8 21-120,-21 79-1,21-54 17,0-7-1830,-15 112-1,33-138-1598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6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9472,'9'-8'11071,"-7"5"-10835,1 0 0,-1 0 1,1 1-1,0 0 0,0-1 0,5-1 1,3-2-117,1 0 0,0 2 1,1-1-1,-1 2 0,1 0 0,24-3 1,79 1 1317,-105 5-1153,-10 0-238,-1 0 0,1 0 0,0 0 0,-1 0 0,1 0 0,0 0 0,-1 0 0,1 0 0,0 1 0,-1-1 0,1 0 0,0 0 0,-1 1 0,1-1 0,-1 0 0,1 1 0,0-1 0,-1 1 0,1-1 0,-1 0 0,1 1 0,-1-1 0,0 1 0,1 0 0,0 1 6,-1-1-1,1 0 1,-1 0 0,0 0-1,0 0 1,0 0 0,0 1-1,0-1 1,0 0 0,0 0-1,0 0 1,0 0 0,-1 2-1,0 2 60,-1 0-1,0 0 1,0 0-1,0 0 1,-5 7-1,-8 9 61,-27 27 0,33-37-207,7-9-7,0 0-1,0 0 1,0 0-1,0 0 1,1 1-1,-1-1 1,1 1-1,0-1 0,0 1 1,0 0-1,0-1 1,0 1-1,0 0 1,1 0-1,-1 4 1,1-3-12,1-1 1,0 1-1,0-1 1,0 0-1,0 0 1,0 1-1,1-1 1,-1 0-1,1 0 1,0 0-1,0 0 1,4 4 0,13 16 1,-10-12 86,0-1 0,10 18-1,-17-24-19,1 1 0,-1 0 0,0-1 0,-1 1 0,1 0 0,-1 0 0,0 0 0,0 0-1,0 1 1,-1 5 0,0-7-2,-1 0 0,0-1 1,0 1-1,0-1 0,0 1 0,-1-1 0,1 1 0,-1-1 1,0 0-1,0 0 0,0 0 0,-1 0 0,1 0 0,-1 0 0,1 0 1,-1-1-1,0 0 0,0 1 0,-4 1 0,-6 5-402,-1-1 0,0 0 0,-20 7 0,-2-1-1724,-11 6-4614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7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8960,'6'0'7104,"4"0"-5665,-4 0 97,21-9-512,-6 4-224,15-4-448,-4 0-224,6-2-32,-6 7-224,0-1 32,-7 0-1184,2 5-480,-5 0-1567,5 0-641,-6 0-64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7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61 9728,'-6'6'4512,"44"-6"-3008,-33 0 95,21-6-671,-5 3-96,17-8-512,-6 2-192,6 0-96,-6 0-736,-2 4-320,-3-1-1119,0 3-385,-5-3-1792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8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58 7424,'0'-34'7280,"0"34"-7092,0-1 1,0 0-1,0 0 1,0 0 0,-1 0-1,1 0 1,0 0-1,0 0 1,0 1 0,-1-1-1,1 0 1,-1 0-1,1 0 1,0 1 0,-1-1-1,1 0 1,-1 0-1,0 1 1,1-1 0,-1 0-1,0 1 1,1-1-1,-1 1 1,0-1-1,-1 0 1,0 0 13,0 1-1,-1-1 0,1 1 1,0-1-1,0 1 1,0 0-1,-1 0 1,1 0-1,0 0 1,-3 0-1,-4 2 0,1 0-1,-1 0 1,1 0-1,-12 6 1,7-3-182,1 1 0,0 1 0,0 0-1,0 0 1,1 1 0,0 1 0,1 0 0,0 0 0,0 1 0,1 0 0,1 1-1,-15 22 1,9-5-56,2 2 0,0 0-1,-12 55 1,20-66 32,1-1 0,0 1 0,2 0 0,0 0 0,1 0 0,1 0 0,4 23 0,-3-31-10,0 0 0,1 0 0,1-1 0,-1 1 0,2-1 0,0 0 0,0-1 0,1 1-1,0-1 1,0 0 0,1 0 0,0-1 0,14 13 0,-11-12 29,1-1-1,0 0 1,1 0-1,0-2 0,0 1 1,1-1-1,0-1 1,21 6-1,-23-8 87,-1-1 0,1 0-1,0-1 1,0 0 0,-1-1-1,1 0 1,0-1 0,0 0-1,0-1 1,-1 0 0,18-6 0,-22 6-11,0-1 1,-1 0 0,1 0 0,-1-1 0,1 1-1,-1-1 1,0 0 0,-1 0 0,1-1-1,-1 0 1,0 0 0,6-7 0,-7 8-41,7-9 62,-1-1 0,0 0 0,-1-1 1,-1 0-1,0 0 0,-1 0 0,0-1 1,-2 0-1,0 0 0,0-1 1,-2 1-1,0-1 0,0 1 0,-2-1 1,0 0-1,-1 1 0,-1-1 0,0 1 1,-2-1-1,1 1 0,-11-26 0,8 28-226,-1 0-1,-1 0 0,0 1 0,-1 0 0,0 1 0,-1 0 1,-1 0-1,1 1 0,-2 1 0,0 0 0,0 0 0,0 1 0,-1 0 1,-1 2-1,1-1 0,-1 1 0,-24-7 0,10 7-1105,26 7 1027,1 0 0,0-1 0,-1 1 0,1 0 0,0 0 0,-1 0 0,1 0 0,0 0 0,-1 1-1,1-1 1,0 0 0,-1 1 0,1-1 0,0 1 0,0-1 0,-1 1 0,-1 1 0,15 13-4590,8 3 171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0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8960,'2'4'752,"-1"-1"0,1 1 0,-1 0-1,1 0 1,-1 0 0,-1-1 0,1 1 0,0 6 0,-1 34 2011,0-22-1947,0-16-665,5 214 1666,-1 80-1342,-24-1-1382,17-236 385,0 9-1153,0-62 319,1-27-5789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8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66 10880,'-5'5'6997,"6"3"-5909,2-7-934,1 0 1,-1-1 0,1 0-1,-1 1 1,0-1 0,1-1-1,-1 1 1,6-2 0,-6 2-21,0-1 0,0 0 0,0 0 0,0 0 0,0 0 0,-1-1 0,1 1 0,-1-1 0,4-2 0,-4 3 3,-1 0-1,0 0 1,0-1-1,0 1 1,0 0-1,0 0 0,0-1 1,0 1-1,0 0 1,0-1-1,0 1 1,-1-1-1,1 1 1,0-1-1,-1 0 1,0 1-1,1-4 1,-1 3-26,0 1 1,0-1-1,0 0 1,0 0-1,-1 0 0,1 0 1,0 1-1,-1-1 1,0 0-1,1 0 1,-1 1-1,0-1 0,0 0 1,0 1-1,0-1 1,-2-1-1,3 2-97,-1 1 1,0-1-1,0 1 0,0-1 0,0 1 1,0-1-1,0 1 0,0-1 0,0 1 1,-1 0-1,1 0 0,0-1 0,0 1 1,0 0-1,0 0 0,0 0 0,0 0 1,0 1-1,0-1 0,-1 0 0,1 0 1,0 1-1,0-1 0,0 0 0,0 1 1,0-1-1,-1 2 0,-1-1-40,0 0 0,0 1 0,1-1 0,-1 1 0,1-1 0,-1 1 0,1 0 0,-4 4 0,6-5 5,-1 0 0,0 0 0,1 1-1,0-1 1,-1 1 0,1-1 0,0 0 0,-1 1 0,1-1 0,0 1 0,0-1 0,0 1 0,0-1 0,1 0 0,-1 1 0,0-1-1,1 1 1,-1-1 0,1 2 0,-1-2 13,1 0-1,-1 0 1,0 0 0,1 0-1,-1 0 1,1 0-1,-1 0 1,1-1-1,0 1 1,-1 0 0,1 0-1,0 0 1,0-1-1,-1 1 1,1 0-1,0-1 1,0 1 0,0 0-1,0-1 1,0 1-1,0-1 1,0 0 0,0 1-1,1-1 1,2 1 47,1 0 0,-1-1 0,1 0 1,7 0-1,2-1 301,-49 1-8132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9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83 9856,'0'0'3205,"11"-6"677,-9 4-3340,1 1 0,-1 0 0,0-1 0,0 1 0,0-1 0,0 0 0,3-3 0,9-8 557,-6 7-885,1 1 0,0 0-1,0 0 1,0 0 0,0 1 0,1 1 0,-1 0-1,1 0 1,0 1 0,18-2 0,-5 2-51,-1 2 0,1 0 0,42 7 0,-58-6-119,-1 0 1,0 0-1,0 1 0,0 0 0,0 0 1,-1 1-1,1 0 0,0 0 1,-1 0-1,0 0 0,0 1 0,0 0 1,0 0-1,0 0 0,-1 1 0,0 0 1,0 0-1,6 10 0,-7-10-9,-1 1 0,0-1 0,-1 0 0,1 1 0,-1-1 0,0 1 0,-1 0 0,1-1 0,-1 1 1,0 0-1,-2 9 0,-1 6 5,-12 36 0,13-50-39,-14 45 17,-3 9-81,-15 85 1,33-138 49,0 0 0,1 0-1,0 0 1,0 0 0,0 0 0,1 0 0,2 11 0,-1-14 5,0 0 0,0 0 0,0 0 0,0-1 0,0 1 0,1-1 0,0 1 0,0-1 0,1 0 1,-1 0-1,1 0 0,6 5 0,1-1-122,-1-1 0,1-1-1,1 0 1,-1 0 0,1-1 0,0-1 0,15 4 0,-14-4-1135,0-2 0,0 0 0,25 1 0,-31-3-203,0 0 0,0-1 0,10-2 0,0-2-3081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09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9728,'-1'5'12349,"-2"7"-9414,-4 23-3756,4-21 829,1 0-1,0-1 1,2 1-1,-1 0 1,1 0-1,1 0 1,1 0-1,0 0 1,0-1 0,2 1-1,0-1 1,0 0-1,1 0 1,1 0-1,0-1 1,14 23-1,-17-31-155,0-1-1,1 1 1,-1-1 0,1 0-1,-1 0 1,1 0-1,0-1 1,0 1 0,0-1-1,0 0 1,1 0 0,-1 0-1,1-1 1,-1 1-1,1-1 1,-1 0 0,1-1-1,0 1 1,4-1-1,-1 0-288,1 0 0,-1-1 0,0 0 0,0-1 0,0 1 0,0-2 0,-1 1 0,1-1 0,0 0 0,7-5-1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10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10112,'-1'10'8826,"-6"12"-7628,1 0-1,1 0 1,-5 41-1,7-37-798,-1 16 2,2 72 0,2-68-403,4 87-486,-1-88-85,13 113-3946,-10-128 778,14 43 1,-4-22-446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5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1268 9216,'-7'6'7482,"5"-3"-7206,1 1 0,-1 0-1,1 0 1,0 0 0,0 0 0,0 0-1,0 1 1,1-1 0,0 0 0,0 0-1,1 8 1,-1-10-232,0 0 0,1 0-1,-1 0 1,1 0 0,0 0 0,0 0-1,0 0 1,0 0 0,0-1 0,0 1-1,0 0 1,0-1 0,1 1 0,-1 0 0,1-1-1,-1 0 1,1 1 0,-1-1 0,1 0-1,0 0 1,0 0 0,0 0 0,0 0-1,0 0 1,-1-1 0,5 2 0,16 1 194,0 0-1,1-2 1,34-1 0,-22 0 5,-14 0-86,1-1 0,-1-1 0,1-1 0,-1-1-1,40-11 1,-53 11-105,1 1-1,-1-1 1,1 0 0,-1 0-1,0-1 1,-1 0 0,1-1-1,-1 0 1,0 0 0,-1 0-1,0-1 1,0 0-1,0 0 1,0-1 0,-1 1-1,6-15 1,16-46 172,30-117 0,-47 146-169,-1 0 0,-2-1 0,-2 0 0,-1-1 0,-2 1 1,-2-1-1,-2 1 0,-11-62 0,3 48-25,-32-99 1,34 133-26,0 0 0,-1 0 0,-1 1 0,-1 0 0,-1 0 0,0 2 0,-27-30 0,11 21-70,0 2 0,-2 0 1,0 2-1,-2 2 0,-36-19 0,61 35 48,0 1 0,-1 0-1,1 0 1,-1 1 0,1-1 0,-1 2 0,0-1-1,-12 0 1,18 2 11,0 0-1,0 0 1,0 0 0,0 1-1,0-1 1,0 1-1,1-1 1,-1 1 0,0-1-1,0 1 1,0 0-1,0 0 1,1 0 0,-1 0-1,0 1 1,1-1-1,-1 0 1,1 1 0,-1-1-1,1 1 1,0-1-1,0 1 1,-1-1 0,1 1-1,0 0 1,1 0-1,-1 0 1,0 0 0,0 2-1,-2 6-13,0-1-1,1 0 1,0 1-1,1-1 1,-1 14-1,5 52-16,3-18 43,20 79 0,26 55 41,69 200-314,-66-194-3,73 240-43,36-17 123,-61-227 163,-82-160 21,2-2-1,1 0 0,43 42 1,-52-59-29,32 24 0,-39-33 29,0 0 0,1 0 0,0-1-1,0 0 1,18 6 0,-23-9 7,0 0 0,0-1-1,1 1 1,-1-1 0,0 0 0,0 0 0,1 0 0,-1 0-1,0-1 1,0 0 0,0 0 0,0 0 0,0 0 0,0 0-1,7-4 1,-7 2 2,1 0 0,-1-1-1,1 1 1,-1-1 0,0 0-1,0 0 1,-1 0 0,1-1-1,-1 1 1,5-9 0,-3 3 0,-1 0 0,0 0 0,0 0 1,-1 0-1,-1 0 0,1-1 1,-2 1-1,1-1 0,-2 1 0,1-1 1,-1 0-1,-2-10 0,-2 4 1,0 0-1,-1 0 1,-1 1 0,0 0-1,-1 0 1,-1 1-1,-17-26 1,-6-2 27,-42-46 0,-24-15-26,-144-119 1,239 222-6,0-1-27,0 1 1,0-1-1,0 0 1,0 0 0,0 0-1,1-1 1,-3-1 0,4 3 20,0 1 0,0 0 0,0-1 0,0 1 0,0 0 0,0-1 0,0 1 0,0 0 0,0-1 0,0 1 0,0 0 0,0-1 0,0 1 0,0 0 0,0-1 0,0 1 1,0 0-1,0-1 0,0 1 0,0 0 0,1 0 0,-1-1 0,0 1 0,0-1 0,1 1-1,0-1-1,0 0 1,0 1 0,-1-1-1,1 1 1,0-1-1,0 1 1,0-1 0,0 1-1,0-1 1,2 1 0,33-12 85,65-30 1,30-26-3260,-121 63 2471,8-5-2249,-2-1-1873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6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30 7808,'0'-1'235,"0"0"1,0 0-1,0-1 1,0 1 0,0 0-1,0 0 1,-1-1-1,1 1 1,0 0-1,-1 0 1,1 0 0,-1 0-1,1-1 1,-1 1-1,0 0 1,1 0-1,-1 0 1,0 0 0,0 0-1,0 0 1,-1 0-1,1 0 94,-1 0-1,0 0 0,1 1 0,-1-1 0,0 1 1,0 0-1,1-1 0,-1 1 0,0 0 1,0 0-1,1 0 0,-1 0 0,0 1 0,0-1 1,1 0-1,-4 2 0,4-2-278,-1 1 1,1-1-1,-1 1 1,1 0-1,0-1 0,0 1 1,-1 0-1,1 0 0,0 0 1,0 0-1,0 0 0,0 0 1,0 0-1,0 1 1,0-1-1,1 0 0,-2 3 1,-9 25 357,11-27-368,-9 31 212,1 0 0,2 1 0,2-1 0,0 1 0,3 0 0,1 0 0,8 65 0,22 57-112,-18-102-120,115 390 25,-96-347-48,-8-21-11,42 123-104,-41-137 78,35 67-1,-47-106 22,2-2-1,0 0 1,1 0-1,30 29 1,-34-38-23,2 0 0,-1-2 0,2 1 0,-1-2 0,1 0 0,1 0 0,-1-1 0,18 6 0,-26-12-160,0 0 0,0-1 0,0 1 0,0-1 0,1 0-1,-1-1 1,10 1 0,-13-2-39,0 1-1,-1 0 1,1-1-1,0 0 1,-1 1-1,1-1 1,-1 0-1,0 0 1,1-1 0,-1 1-1,0 0 1,1-1-1,-1 1 1,0-1-1,0 0 1,0 0-1,-1 0 1,1 0-1,0 0 1,1-3 0,12-22-4127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6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85 11008,'-1'2'676,"1"-2"-494,0 1 0,-4 4 2366,3-4-2366,1-1 1,-1 0-1,1 1 0,0-1 0,-1 0 0,1 0 0,-3 1 832,15-1 1050,13-2-1631,0-1 0,0-1 1,46-12-1,6-2-422,-38 10-49,54-8-1242,-72 13-1015,1 0 0,33-10 0,-25 4-1683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6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32 10368,'-4'-6'1150,"2"3"-403,0 0 1,-17-17 7396,20 23-7776,17 46-198,34 69 1,-4-29-105,10 23-116,33 114-68,-8-16 159,-56-150-379,49 79 1,-28-69-1090,-41-61 50,0 0 1,15 12-1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7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8960,'0'-1'109,"0"1"0,0 0 0,0-1 0,0 1-1,0-1 1,0 1 0,0 0 0,0-1 0,0 1 0,0-1 0,0 1 0,0-1 0,0 1 0,1 0 0,-1-1 0,0 1 0,0 0 0,0-1 0,1 1 0,-1-1 0,0 1 0,0 0 0,1 0 0,-1-1 0,0 1 0,1 0 0,-1-1-1,0 1 1,1 0 0,-1 0 0,0 0 0,1-1 0,-1 1 0,1 0 0,-1 0 0,0 0 0,1 0 0,-1 0 0,1 0 0,-1 0 0,1 0 0,-1 0 0,0 0 0,1 0 0,-1 0 0,1 0 0,-1 0 0,0 0 0,1 0-1,-1 1 1,1-1 0,-1 0 0,0 0 0,1 0 0,-1 1 0,1-1 0,24 17 1199,-22-15-1056,44 33 575,-2 3-1,54 58 1,-25-12 385,70 106 0,-109-139-988,-3 2-1,-3 1 0,39 98 0,-42-72-124,22 106 0,-4 87-4558,-42-259 3777,-1 1-1537,8 28 0,0-16-1871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7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8960,'-22'39'3524,"12"-22"1463,10-17-4939,0 1-1,0-1 0,1 1 0,-1-1 0,0 0 0,0 1 1,1-1-1,-1 0 0,0 0 0,1 1 0,-1-1 0,1 0 0,-1 0 1,0 1-1,1-1 0,-1 0 0,1 0 0,-1 0 0,0 1 1,1-1-1,-1 0 0,1 0 0,-1 0 0,1 0 0,-1 0 0,0 0 1,1 0-1,-1 0 0,1 0 0,16-2 314,148-29 718,-56 16-3838,-70 10-51,-2 0-1611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0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11264,'6'-37'6458,"1"37"-4314,-3 0-2015,0 0-1,0 1 1,0 0-1,0-1 1,0 2 0,0-1-1,0 0 1,0 1 0,0 0-1,-1-1 1,1 2-1,-1-1 1,1 0 0,-1 1-1,0-1 1,0 1-1,6 6 1,1 4-1,0 1 0,-1 0 0,9 19 0,-17-32-118,56 112 517,41 70-232,131 128-532,-161-222-262,13 12-734,-60-77-396,48 42 0,-69-66 1584,2 2-231,0 0-1,1 0 1,-1 0-1,0 0 0,1-1 1,-1 1-1,1-1 1,-1 1-1,1-1 1,0 0-1,-1 0 0,1 0 1,0 0-1,0-1 1,0 1-1,4-1 1,10-7-3804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8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95 9216,'0'18'3424,"0"-13"-2656,16-5 320,-6 0 64,12 0-289,5-5 33,5-4-352,11 0-96,9-2-256,7 2-128,-5-5-32,-2 5-736,-4 0-320,-5-2-1183,0-3-449,-1-4-1344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8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9216,'4'11'5751,"-3"-10"-5413,10 5 2028,19-4-1525,-26-2-420,45 0 1,75-1 162,-97-1-2487,26-6 0,-48 7 1093,-1 0 0,0 0 0,1 0 0,-1-1 0,0 0 0,0 0-1,0 0 1,5-4 0,12-8-2816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9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29 8704,'-5'-17'3217,"1"6"1843,-2 26-2970,-13 44-1587,12-40-380,0-1-1,2 2 1,0-1-1,1 0 0,-2 33 1,6-49-126,0-1 1,0 0-1,1 1 1,-1-1-1,1 0 1,0 1-1,0-1 1,0 0-1,0 0 0,0 0 1,0 0-1,0 0 1,1 0-1,-1 0 1,1 0-1,0 0 1,-1-1-1,1 1 1,0 0-1,0-1 1,0 0-1,0 1 1,0-1-1,0 0 1,0 0-1,1 0 0,2 0 1,8 3-35,0 0 0,0-1 0,23 2-1,-29-5 55,40 6 2,94 13-44,-116-15 27,-1 2-1,0 1 1,36 15-1,-35-10 45,-2 0 0,1 2 0,-2 0 1,0 2-1,-1 1 0,23 21 0,-32-25 266,0 0 0,-1 0 0,-1 1 0,0 1 0,0 0 0,-2 0 0,0 0 0,0 1 0,-2 1 0,8 25 0,-13-36-147,0 0 1,0-1 0,-1 1-1,0 0 1,1 0 0,-2 0-1,1 0 1,-1 0 0,0 0-1,0 0 1,-1-1 0,-2 7-1,1-4-96,-1 0 0,0-1 0,-1 1 0,1-1 0,-2 0 0,1 0 0,-10 10 0,4-7-155,-1 0 1,0 0-1,-1-2 1,1 1-1,-2-1 1,1-1 0,-1-1-1,0 0 1,-17 5-1,13-6-101,-154 37-3748,135-39 1678,35-3 2009,1 0-1,-1 0 0,0-1 0,0 1 0,0 0 0,1-1 0,-1 1 1,0-1-1,1 1 0,-1-1 0,0 0 0,1 0 0,-1 0 0,1 0 0,-1 0 1,1 0-1,-3-2 0,-3-14-4172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29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31 281 8960,'-30'-6'9813,"47"15"-7851,-9-6-1764,0-1 1,0 0-1,1-1 0,-1 0 0,1 0 0,-1-1 0,0 0 0,1 0 0,9-2 0,8-3 126,41-14 1,-12-1-152,-2-3 1,94-54-1,6-4-2107,-145 77 1646,26-11-2896,64-22 1,-57 27-1329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4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25 108 8192,'-1'-1'407,"-22"-5"7753,23 7-7965,0 5 98,6 49-159,7 2-22,28 80 0,-37-128-75,63 205 1072,2 90 790,-57-242-1330,-5-36 96,-2 1 1,3 51-1,-8-77-646,0 0 1,0-1-1,0 1 0,0 0 0,0 0 0,0-1 0,0 1 0,0 0 1,0-1-1,0 1 0,0 0 0,0-1 0,-1 1 0,1 0 0,0-1 0,0 1 1,-1 0-1,1-1 0,0 1 0,-1-1 0,1 1 0,-1 0 0,-1-2 4,1 0 0,0 0-1,0 0 1,0 0-1,0 0 1,0 0-1,0 0 1,0-1 0,0 1-1,0 0 1,0 0-1,1-1 1,-1 1-1,0-3 1,-64-131 228,47 97-235,-25-70 1,41 100-18,-51-188-79,51 189 80,-8-41 8,2-1 1,2 1-1,2-1 1,6-92-1,-1 121-32,1 1 0,2-1-1,0 1 1,1-1 0,13-33-1,-15 46 13,1 0 0,0 0 0,0 0 0,1 0 0,-1 1 0,2 0-1,7-8 1,-9 10 21,0 1 0,1 0-1,-1 0 1,1 0 0,0 0-1,0 1 1,0 0 0,0 0 0,0 0-1,1 0 1,9-1 0,-10 3 9,-1-1-1,1 1 1,-1 0 0,1 0 0,-1 1 0,1-1 0,-1 1 0,1 0 0,-1 0 0,0 0 0,1 1-1,-1 0 1,6 3 0,-1 2 14,-1 0 0,1 1 0,-1 0 0,-1 0 0,1 1 0,-2 0 0,9 14 0,104 215 390,-16 21-380,-3 69-642,-89-289 128,-7-24 154,0-2-666,0 0-1,-1 1 1,2 25-1,-6-34 211,-16-26-6441,5 2 3301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4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43 9728,'-16'29'4384,"21"-20"-2432,0-6-1121,1 3 65,10-6-64,-5 0-32,10-9-448,-5 3-128,11-2-96,-5-1-64,19-2-64,-9 2-1120,22 0-448,-11-2-1375,14 2-577,-8 0-448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5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33 8448,'-18'-8'2816,"18"8"-2767,-1 0-1,1 0 1,0 0 0,0 0 0,-1 0 0,1-1 0,0 1-1,0 0 1,-1 0 0,1 0 0,0-1 0,0 1 0,-1 0 0,1 0-1,0 0 1,0-1 0,0 1 0,-1 0 0,1 0 0,0-1 0,0 1-1,0 0 1,0-1 0,0 1 0,-1-2 41,1 1 56,-1 0 1,1 0-1,-1 0 0,1 0 1,0 0-1,-1 0 0,1 0 1,-1 1-1,0-1 0,1 0 1,-1 0-1,0 1 0,1-1 1,-1 0-1,0 1 0,0-1 1,0 1-1,0-1 0,0 1 1,1-1-1,-1 1 0,0-1 0,0 1 1,-7-1 3227,10 3-2905,12 7-118,0 1-1,-1 1 1,18 17 0,-18-15-288,0 1 0,-1 1 0,0 0 0,-1 0 0,13 27 0,-19-33-47,34 59 67,52 126 0,3 96 333,-46-130 527,-26-89-57,-19-62-735,-2-5-20,1 0-1,-1 0 0,1 0 1,-1 0-1,5 5 0,-6-40 265,-6-5-389,2 18-7,2 1 1,-2-24 0,4 25-10,0 3-32,0 0-1,0 0 1,5-22-1,-5 32 24,1 0 0,0 0 0,-1 1-1,1-1 1,1 0 0,-1 0 0,0 0 0,1 1-1,-1-1 1,1 1 0,0-1 0,0 1-1,0 0 1,0 0 0,0-1 0,0 1 0,1 1-1,-1-1 1,1 0 0,-1 1 0,6-3 0,1 1-56,1 1-1,-1 0 1,1 0 0,-1 1 0,1 1 0,-1-1 0,11 2 0,71 10-181,-55-5 217,-6-3 300,-1 2 0,0 1 1,49 17-1,-74-22-150,-1 1 0,0-1-1,1 1 1,-1 0 0,0 0 0,4 3 0,-6-4-79,0 0 0,0 0 0,0 0 1,-1 0-1,1 0 0,0 0 1,-1 0-1,1 0 0,-1 0 1,1 0-1,-1 1 0,1-1 1,-1 0-1,0 0 0,0 0 1,1 1-1,-1-1 0,0 0 1,0 0-1,0 0 0,0 1 1,-1-1-1,1 0 0,0 0 1,-1 2-1,-1 1 1,1 1 1,-2-1-1,1 0 1,0 1-1,-1-1 0,0 0 1,0-1-1,0 1 1,0 0-1,-7 4 0,-6 6-65,-22 13 0,27-19-42,-38 25-2104,-70 36-1,115-66 1522,-1-1-1,1-1 1,-1 1-1,-9 2 1,14-4 498,-1 0 1,0 0-1,0 0 0,1 0 1,-1 0-1,0 0 0,0 0 1,1 0-1,-1 0 0,0 0 0,0 0 1,1 0-1,-1-1 0,0 1 1,1 0-1,-1-1 0,0 1 1,1 0-1,-1-1 0,0 1 1,1-1-1,-1 1 0,1-1 1,-1 1-1,1-1 0,-1 1 0,1-1 1,-1 1-1,1-1 0,-1 0 1,1 1-1,0-1 0,-1 0 1,1 1-1,0-1 0,0 0 1,-1-1-1,0-12-3878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6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40 10752,'-11'-40'9498,"-6"61"-6698,-38 68-2536,21-33-325,31-52-99,0 1 0,1 0 0,-1-1 0,1 1 0,0 0 1,0 0-1,-1 9 0,2-12 101,1 0-1,0 0 1,0 0-1,0 0 1,1 0 0,-1 0-1,0 0 1,1-1 0,-1 1-1,1 0 1,0 0 0,-1 0-1,1-1 1,0 1 0,0 0-1,0-1 1,0 1 0,1-1-1,-1 1 1,0-1-1,1 0 1,-1 1 0,1-1-1,2 2 1,14 8-134,0-1 0,1-1 0,37 13 0,-29-11 235,31 15 0,-45-19-134,-6-4 292,-1 1-1,0-1 0,1 1 1,-1 0-1,-1 1 0,8 6 0,-12-10-137,0 1-1,0-1 0,0 1 0,0-1 0,0 1 0,0-1 0,-1 1 0,1 0 0,-1-1 0,1 1 1,-1 0-1,0 0 0,1-1 0,-1 1 0,0 0 0,0 0 0,0-1 0,0 1 0,-1 0 0,1 0 1,0-1-1,-1 1 0,1 0 0,-1 0 0,0-1 0,1 1 0,-1-1 0,0 1 0,0-1 0,0 1 0,-2 1 1,-8 11 92,0-1 0,-1 0 0,-25 21 0,20-20-1057,-27 31 0,8-8-3363,30-24 1695,6-9 1093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6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26 7424,'5'-17'2448,"-9"9"920,4 8-3252,0 0 0,0 0 0,-1 0 0,1 0 1,0 0-1,-1 0 0,1 0 0,0-1 0,-1 1 0,1 0 0,0 0 1,-1 0-1,-14 0 3295,13 0-3498,0 1 216,0-1-1,0 1 1,0-1 0,0 1-1,-1 0 1,1 0-1,0-1 1,0 1 0,0 1-1,1-1 1,-1 0-1,0 0 1,0 1 0,-2 2-1,-21 24 364,23-25-406,-2 2-11,0 0 0,1 0 0,0 1 0,-1-1 0,2 1 0,-5 12 0,6-16-76,0 1 0,1 0 0,-1 0 0,1 0 0,0 0 0,0 0 0,0 0 0,0 0 0,1 0 0,-1 0 0,1 0-1,0-1 1,0 1 0,0 0 0,0 0 0,0-1 0,3 5 0,1 0-24,0-1-1,0 1 0,1-1 0,0-1 0,0 1 0,0-1 1,1 0-1,-1-1 0,1 1 0,0-1 0,1-1 0,-1 1 1,15 3-1,-12-3 204,0-2 0,0 0 1,1 0-1,-1-1 0,1 0 1,-1 0-1,1-1 0,-1-1 1,1 0-1,15-3 0,-23 3-53,0 0-1,0 0 0,0 0 0,0-1 1,0 1-1,0 0 0,0-1 1,0 0-1,-1 0 0,1 0 0,-1 0 1,1 0-1,-1-1 0,0 1 1,0-1-1,0 1 0,0-1 0,0 0 1,-1 1-1,1-1 0,-1 0 1,2-5-1,-3 7-101,0 0-1,0 0 1,0 0 0,0 0-1,0 0 1,0 0 0,-1-1-1,1 1 1,0 0 0,-1 0-1,1 0 1,-1 0 0,1 0-1,-1 0 1,1 0 0,-1 0-1,0 0 1,-1-1 0,0 0-20,0-1 0,-1 1 0,1 0 1,-1 0-1,0 0 0,-4-2 0,-5-2-143,-1 1-1,-1 1 1,1 0 0,-1 0-1,1 1 1,-25-1 0,-90 0-2918,119 4 2650,-1 0-221,-2 0-1410,0 0 0,-15-3 0,16 2-2366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6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33 12800,'-11'-29'5791,"0"25"-2207</inkml:trace>
  <inkml:trace contextRef="#ctx0" brushRef="#br0" timeOffset="1">0 24 23487,'0'19'704,"6"33"-416,-1 24-224,6 4-32,0 10-32,-6 0 64,0-19-320,6 42-128,0-23-448,5 10-128,-5-19-256,5-6-128,5-14-416,1-12-63,-8-12-513,8-8-224,-6-6-1152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1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10752,'9'-3'688,"0"0"1,0 0-1,1 1 1,-1 0 0,1 0-1,-1 1 1,1 1-1,12 0 1,-16 1-478,0 0-1,0 0 1,-1 1 0,1 0 0,0 0-1,-1 0 1,0 1 0,7 4 0,-5-3-66,20 13 117,0 1-1,-2 1 0,0 1 1,-1 2-1,-1 0 0,-1 1 1,-1 1-1,34 54 0,-34-43 89,-2 0-1,-2 2 1,17 53-1,-17-35 480,17 105 0,-27-104-310,-1 107 0,-17 53-331,10-203-187,-9 106-133,-6 150-2979,16-255 2454,-1-9 194,1 0 0,0 0 0,0 0 0,0 0 0,0 0 0,1 0 0,0 0 0,0 0 0,1 0-1,-1 0 1,1 0 0,3 6 0,-4-10 303,0 0-1,-1-1 1,1 1-1,-1 0 1,1-1-1,0 1 0,-1-1 1,1 1-1,0-1 1,0 1-1,-1-1 1,1 0-1,0 1 1,0-1-1,0 0 1,-1 0-1,1 1 1,0-1-1,2 0 1,0-1-518,0 1 1,0-1-1,1 0 1,-1 0 0,6-2-1,-9 3 663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7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0 341 9984,'0'4'750,"1"-1"0,-1 0-1,1 0 1,-1 0 0,1 0 0,0 1 0,0-1 0,1-1 0,2 6 0,-1-3-423,0 0 1,1 0-1,-1 0 1,1-1-1,5 5 0,-4-5-224,-1 0 0,1 0 0,1-1 0,-1 1 1,0-1-1,1 0 0,-1-1 0,1 1 0,0-1 0,11 2 0,-12-3 64,-1-1 1,1 1 0,0-2 0,0 1-1,0 0 1,0-1 0,-1 0-1,1 0 1,0 0 0,-1-1 0,1 1-1,-1-1 1,1 0 0,-1 0-1,0-1 1,0 0 0,5-3-1,-4 2-17,0-1 0,-1 0 0,0 0-1,0 0 1,0 0 0,0 0-1,-1-1 1,0 0 0,0 1-1,0-1 1,-1 0 0,0 0 0,1-8-1,4-21 145,-2 0-1,0-71 0,-6 94-702,0-1-1,-5-21 1,-1-9-3938,6 37 3153,1 1-1,0 0 1,1 0 0,-1 0-1,1 0 1,2-9 0,3-1-2998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7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20 10368,'-5'-3'1112,"2"1"-499,1 0 1,0 0-1,-1 1 1,1-1-1,-1 1 1,0 0-1,1 0 1,-1 0-1,0 0 1,0 0-1,0 0 1,-3 0-1,5 2-547,0-1-1,0 0 0,0 0 1,0 0-1,0 1 0,0-1 1,1 0-1,-1 1 0,0-1 1,0 1-1,0-1 0,1 1 1,-1 0-1,0-1 0,0 1 1,1 0-1,-1-1 0,1 1 1,-1 0-1,0 0 0,1-1 1,-1 1-1,1 0 0,0 0 1,-1 0-1,1 0 0,0 0 1,0 0-1,-1 0 0,1-1 1,0 1-1,0 1 0,-1 6-89,1-1 0,-1 1-1,2 10 1,1 8 49,11 120-7,19 0-686,-13-70 18,-10-35 347,52 211-2498,-49-210 2207,53 174-4049,-49-177 1289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7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83 8704,'-14'-16'2896,"14"15"-2813,0 1 1,0 0 0,0-1-1,0 1 1,-1 0 0,1-1-1,0 1 1,0 0 0,0 0 0,-1-1-1,1 1 1,0 0 0,-1 0-1,1 0 1,0-1 0,0 1-1,-1 0 1,1 0 0,0 0-1,-1 0 1,1 0 0,-1-1-1,1 1 1,0 0 0,-1 0-1,1 0 1,0 0 0,-1 0 0,1 0-1,0 0 1,-1 0 0,1 0-1,0 1 1,-1-1 0,1 0-1,0 0 1,-1 0 0,1 0-1,0 0 1,-1 1 0,1-1-1,0 0 1,-1 0 0,1 0 0,0 1-1,0-1 1,-1 0 0,1 0-1,0 1 1,0-1 0,0 0-1,-1 1 1,1 0 41,-1 0 0,1 0-1,0 0 1,-1 0 0,1 0 0,0 0-1,-1 0 1,1 0 0,0 0 0,0 0 0,0 0-1,0 0 1,0 0 0,0 0 0,0 2-1,1-2-61,0 0 0,0 1 0,0-1 0,0 0 0,0 1 0,0-1 0,0 0 0,1 0 0,-1 0 0,0 0 0,1 0 0,-1 0 0,0 0 0,1-1 0,-1 1 0,1 0-1,-1-1 1,1 0 0,-1 1 0,1-1 0,2 1 0,4 0 170,1 0-1,13-1 1,-18 0-188,137 2-694,-7 0-5171,-89-2 1570</inkml:trace>
  <inkml:trace contextRef="#ctx0" brushRef="#br0" timeOffset="1">709 121 8576,'-2'5'638,"-5"15"1864,7-19-2302,-1 0 1,1-1-1,0 1 1,0 0-1,0 0 1,-1 0-1,1 0 1,0-1-1,0 1 0,0 0 1,0 0-1,1 0 1,-1 0-1,0 0 1,0-1-1,0 1 1,1 0-1,0 1 1,-1-2-137,0 0 0,1 0 1,-1 0-1,0 1 0,1-1 0,-1 0 0,1 0 1,-1 0-1,0 0 0,1 0 0,-1 0 0,1 0 1,-1 0-1,1 0 0,-1 0 0,0 0 0,1 0 1,-1-1-1,1 1 0,-1 0 0,0 0 1,1 0-1,-1 0 0,0-1 0,1 1 0,-1 0 1,0 0-1,1-1 0,-1 1 0,1-1 0,12-11 762,-9 7-575,0 0 1,0 0-1,0 0 1,-1-1 0,0 1-1,0-1 1,0 0-1,3-12 1,-5 14-139,0 0-1,-1 0 1,1 0 0,-1 0 0,0 0 0,0 0-1,0 1 1,-1-1 0,1 0 0,-1 0-1,0 0 1,0 0 0,0 0 0,-1 1-1,0-1 1,-1-3 0,2 6-84,1-1 0,-1 1 0,0 0-1,0 0 1,0 0 0,1 0 0,-1 0 0,0 0 0,0 0-1,0 0 1,-1 0 0,1 0 0,0 0 0,0 1 0,-2-2-1,2 2-14,1 0 0,-1 0 0,0 0 0,0 0 0,1 0 0,-1 0 0,0 0 0,0 0 0,1 0 0,-1 0 0,0 0 0,0 1 0,1-1 0,-1 0 0,0 1 0,1-1 0,-1 0 0,0 1 0,-1 0 0,-1 3 9,-1-1 1,0 1-1,1 0 0,0 1 1,0-1-1,-3 6 1,3-5-33,-3 6 9,1-1 1,0 1-1,1 0 1,0 0-1,0 0 1,1 0-1,1 1 1,-2 18-1,3-7-49,1 1 0,0-1 0,6 29 0,-6-46 19,2 0 1,-1 0-1,1-1 0,-1 1 1,2-1-1,-1 1 1,0-1-1,1 0 0,0 0 1,1 0-1,-1 0 0,7 7 1,-4-7-131,-1 0 1,1 0 0,0 0 0,1-1-1,-1 0 1,1-1 0,-1 1 0,1-1-1,8 2 1,-2-1-525,0-1 0,0-1 0,0 0 0,0 0 0,0-2 0,0 1 0,0-2 0,1 0 0,-1 0 0,0-1 0,13-4 0,20-11-2927,-2 2 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9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49 456 8832,'0'-11'12549,"-11"2"-9744,7 5-2534,1-1 0,-1 1 1,1-1-1,0 0 0,0-1 1,0 1-1,1 0 0,0-1 0,0 1 1,0-1-1,1 0 0,-2-9 0,1-9-164,1-45-1,2 37 160,-1-163-47,4 164-310,-4 31 89,0-1 0,0 1 0,0 0 0,0-1 1,0 1-1,0-1 0,1 1 0,-1 0 0,0-1 0,0 1 0,0-1 0,1 1 1,-1 0-1,0-1 0,1 1 0,-1 0 0,0 0 0,1-1 0,0 1 0,-1 0 2,0 0 0,1 0-1,-1 0 1,1 0-1,-1 1 1,0-1 0,1 0-1,-1 0 1,0 1-1,1-1 1,-1 0-1,0 1 1,1-1 0,-1 0-1,0 1 1,0-1-1,1 1 1,-1-1 0,0 0-1,0 1 1,0-1-1,0 1 1,1-1 0,-1 1-1,15 39-131,-11-27 82,1-1-1,0 1 1,0-1-1,1-1 1,1 1-1,14 18 1,-19-28 49,0 0 1,0 0 0,1-1-1,-1 1 1,0-1 0,1 0-1,-1 0 1,1 1 0,-1-2-1,1 1 1,0 0-1,-1 0 1,5 0 0,39 0 60,-32-1-35,4 0-79,0 1 0,1 1 1,-1 1-1,0 1 0,0 0 0,0 1 1,-1 1-1,0 0 0,0 2 0,0 0 1,-1 1-1,17 11 0,44 41-944,-10-9-3748,-65-50 4233,0-1 0,0 1 0,1-1 0,-1 0 0,1 0 0,-1 0 0,1 0-1,-1 0 1,1-1 0,-1 1 0,1-1 0,0 0 0,-1 1 0,1-1 0,0 0 0,-1-1 0,1 1-1,3-1 1,11 0-3641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9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9728,'-5'0'7135,"5"6"-5087,0 3-1600,0 0-288,0 5-96,0 0-416,5 1-96,1-1-992,-1-5-319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39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38 12288,'-16'-34'5567,"16"30"-4415,5 13-1664,0-3-32,6 11 288,0 3-736,10 18-191,-4-6-3425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40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0 128 9472,'65'44'18510,"-65"-51"-19202,0 1 728,0 0 0,1 0 0,0 0 1,1 1-1,-1-1 0,1 0 0,0 1 0,0-1 1,1 1-1,-1 0 0,1 0 0,1 0 0,-1 0 1,8-8-1,-2 3-29,0 2 0,1-1 1,0 1-1,1 0 0,18-10 0,-25 16 3,-1 1-1,0-1 1,1 0-1,0 1 0,-1 0 1,1 0-1,0 0 0,0 0 1,0 0-1,-1 1 1,1 0-1,0 0 0,0 0 1,0 0-1,4 1 0,-2 1 17,0 0 0,1 1 0,-1-1 0,0 1 0,-1 0 0,1 1 0,0 0 0,6 5 0,57 53-217,-10-7-3900,-48-46 2094,18 6-8150,-17-10 5865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9:40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 14464,'-11'0'6655,"0"0"-3423,6 3-2272,0-3-96,-1 6-480,1-1-160,-1-1-160,1 6-832,0-6-736,5 5-448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2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1361 9216,'-27'9'11525,"34"-10"-10784,15-5-271,0 0 0,0-2 0,32-16 0,-40 16-401,-1 0 0,1-1 0,-1-1 0,-1 0 0,0 0 0,13-15 0,-10 6 11,-1 0 0,0-1 0,-2 0 0,0-1 0,-1-1 0,-1 0 0,10-32 0,2-21 81,14-84 0,-28 107-102,-2 0 1,-1-89 0,-17-55 33,7 150-119,-3 0 1,-14-51-1,18 82 29,-1 1 1,0 1-1,-1-1 1,-8-13-1,10 21 12,-1 0 1,1 0-1,-1 0 1,0 1-1,0-1 0,-1 1 1,0 0-1,0 1 0,-11-8 1,3 6-23,1 0 1,-1 0-1,0 1 1,-1 1-1,1 0 1,-1 1-1,0 1 1,1 0-1,-1 1 1,0 0-1,0 1 1,0 1-1,-24 4 1,35-4-5,-1 0 0,1 0 0,0 0 0,-1 0 0,1 0-1,0 1 1,0 0 0,0 0 0,0 0 0,0 0 0,1 1 0,-1-1 0,0 1 0,1 0 0,0 0 0,0 0 0,0 1 0,0-1-1,1 1 1,-1 0 0,1-1 0,0 1 0,0 0 0,0 0 0,-2 8 0,0 7-17,0-1-1,1 0 1,1 1 0,1-1-1,1 1 1,0 0 0,2-1-1,0 1 1,5 20 0,9 28 47,29 75 0,-11-42 24,186 576-156,-196-592 90,52 167 14,-60-207-31,3-1 0,1 0 0,38 60 0,-47-88-55,0 0 0,13 14 0,-21-25 75,1-1-1,-1 0 1,1 1 0,0-1-1,-1-1 1,2 1 0,-1-1-1,0 1 1,0-1 0,1 0 0,-1-1-1,7 3 1,-9-4 23,-1 0 0,0 0 1,0 0-1,0 0 0,0 0 0,0 0 0,0 0 0,1 0 1,-1 0-1,0 0 0,0-1 0,0 1 0,0-1 1,0 1-1,0-1 0,0 1 0,0-1 0,0 1 1,0-1-1,0 0 0,0 1 0,1-3 0,0 1 5,0-1 1,-1 0-1,1 0 0,-1 0 0,1 0 0,-1 0 0,1-3 1,2-8-2,-1 0 0,0-1 1,-1 0-1,-1 1 1,0-1-1,-1 0 0,-1 1 1,0-1-1,-6-26 1,1 16 17,-1 1 0,0 0 0,-2 1 0,-1-1 0,-15-24 0,9 21-3,-2 0 1,-1 1 0,-43-45-1,56 66-83,0-1-1,-1 2 0,0-1 0,0 1 1,0 0-1,-10-4 0,25 6 54,0 0-1,0 0 1,0-1-1,0 0 0,0-1 1,9-5-1,45-32-11,-4-4-1148,-1-2 0,70-78 0,-77 72-2973,1 4-4480,-27 28 4120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2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3 10624,'-15'-1'3215,"13"1"-3001,0-1 1,0 1-1,0 0 1,-1 0 0,1 0-1,0 0 1,0 0-1,0 1 1,-1-1-1,1 1 1,0-1-1,0 1 1,0 0 0,0 0-1,0 0 1,0 0-1,-2 1 1,-4 4 3,1 1-1,0 0 1,0 0 0,1 0 0,-1 1-1,2 0 1,-1 0 0,1 1 0,0 0 0,1 0-1,0 0 1,-5 18 0,1 4-29,2-1-1,-4 56 1,8-45-77,1-1 0,3 0 0,1 1 0,2-1 0,1 0 0,23 73 0,27 58-160,143 301 0,-184-441-324,1-1-1,2-1 1,28 36 0,-38-56-102,0 0 0,1 0 0,0-1 0,1 0 0,13 8 0,-16-12-139,0 0-1,0-1 0,0 1 1,0-2-1,0 1 0,1-1 1,-1 0-1,1-1 1,11 1-1,16-1-3119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1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12544,'0'0'8735,"8"0"-6863,7 1-1142,25 5 0,10 1-350,214 21-392,-215-22-920,-35-4 384,-2-1-972,0 1-1,0 0 1,19 7 0,-14-1-3578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3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102 132 8960,'-1'-2'472,"1"-1"0,-1 1-1,-1 0 1,1-1 0,0 1 0,-1 0 0,1 0 0,-1 0 0,1 0 0,-1 0 0,-3-3 0,3 5-259,1-1 1,-1 0 0,1 0-1,-1 1 1,1-1 0,-1 1-1,0-1 1,0 1-1,1-1 1,-1 1 0,0 0-1,1 0 1,-1 0 0,0 0-1,0 0 1,1 1 0,-1-1-1,-2 1 1,1 0-142,0 0 0,1 0 0,0 1 0,-1-1 0,1 1 0,0-1 0,0 1 0,0 0 0,0 0 0,0-1 0,0 1 0,0 1-1,1-1 1,-1 0 0,1 0 0,-1 1 0,1-1 0,0 1 0,0-1 0,0 1 0,0-1 0,0 5 0,-2 5 16,1 0-1,1-1 1,-1 25-1,3 29-94,15 105 0,-11-138 17,2 0-1,1-1 1,1 0-1,2-1 1,19 39-1,-23-56-23,1 0-1,0-1 1,1 0-1,0-1 1,1 0-1,0 0 1,1-1-1,0 0 1,0-1-1,1-1 1,25 14-1,-28-17 82,1 0 0,0-1-1,1 0 1,-1-1 0,1 0-1,-1-1 1,1 0 0,0-1-1,0 0 1,0 0 0,0-2 0,0 1-1,0-1 1,0-1 0,-1 0-1,16-4 1,-18 3 37,-1-1 0,0 0 0,0 0 0,0 0 0,0-1 0,-1 0 0,1 0 1,-1 0-1,0-1 0,-1 0 0,0-1 0,0 1 0,0-1 0,0 0 0,-1 0 0,4-11 0,0 2 78,-2-2-1,0 1 1,-1-1-1,0 0 1,-2 0-1,2-23 1,-3 24-129,-2 0 1,0 1-1,-1-1 0,-1 1 1,-1-1-1,0 1 0,-1 0 1,0 0-1,-1 0 0,-1 1 1,-1-1-1,0 1 0,-1 1 1,-1 0-1,0 0 0,-1 0 1,0 1-1,-1 1 0,-14-13 1,-6-2-186,-62-41 1,-40-12-961,-7 0-4583,138 78 5299,-10-6-1163,11 8 1413,1 0 0,0-1 1,-1 1-1,1 0 1,0 0-1,-1-1 0,1 1 1,0 0-1,0-1 1,-1 1-1,1-1 0,0 1 1,0 0-1,0-1 1,-1 1-1,1 0 0,0-1 1,0 1-1,0-1 1,0 1-1,0-1 0,0 1 1,0 0-1,0-2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3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15 11648,'-27'-14'6474,"45"19"-4085,-8-1-2241,-1 1-1,-1 1 1,1-1-1,-1 1 1,0 1-1,0 0 1,0 0-1,-1 0 1,0 1-1,-1 0 1,8 13-1,4 9-63,-2 1 0,13 36 1,-24-57-33,136 324 577,-109-250-345,-4 2-1,-4 0 1,-3 2-1,-5 1 1,8 119 0,-22-162-537,-3 70 1,-2-88-2290,-12 49-1,11-58-512,3-5-1793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3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0 8704,'-8'6'1079,"0"-1"1,0 1-1,0 0 0,-12 13 2294,20-19-3233,0 1 0,1 0 0,-1 0 1,0-1-1,0 1 0,1 0 0,-1-1 0,0 1 0,1 0 0,-1-1 0,1 1 0,-1-1 0,1 1 0,0 0 0,6 3 101,1-1 0,-1 0 0,1 0 0,0-1 0,12 2 0,17 6 52,109 38-598,-47-21-2771,-81-23 756,0-1 0,0 0 0,20 0 0,-3-7-2213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4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10112,'-11'49'3872,"11"-46"-3040,0 8 1631,6-16-1375,5-4 160,8-2-704,8 2-224,11 0-224,5 0-96,11 4 32,-2-1-736,1 6-320,1 6-1056,-16-1-415,-8-1-2081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5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7 106 7424,'-5'-23'9045,"5"23"-9018,0 0-1,-1 0 1,1 0 0,0 0-1,0 0 1,0 0 0,0 0-1,0-1 1,0 1 0,0 0-1,0 0 1,0 0 0,0 0-1,0 0 1,0 0 0,0 0 0,0 0-1,0-1 1,0 1 0,0 0-1,0 0 1,0 0 0,0 0-1,0 0 1,0 0 0,0 0-1,0 0 1,0 0 0,0-1-1,0 1 1,0 0 0,0 0 0,0 0-1,0 0 1,1 0 0,-1 0-1,0 0 1,0 0 0,0 0-1,0 0 1,0 0 0,0 0-1,0 0 1,0-1 0,0 1 0,0 0-1,1 0 1,-1 0 0,0 0-1,0 0 1,0 0 0,0 0-1,0 0 1,0 0 0,0 0-1,0 0 1,0 0 0,1 0-1,6-5 495,-7 5-424,20-10 410,1 1 1,-1 1 0,2 0-1,42-8 1,86-5 4,-125 20-162,47 2-1,-64-1-167,0 1 0,-1 0-1,1 0 1,14 5 0,-19-5-135,0 1 0,0-1 1,0 1-1,0-1 0,0 1 0,-1 0 0,1 0 0,0 0 1,-1 1-1,0-1 0,0 1 0,1-1 0,-1 1 1,-1 0-1,3 3 0,1 6 23,0 0 0,-1 0 0,0 0 0,4 26 0,-4-12 45,0 42 1,-5-41-83,-1 1 0,-1-1 0,-1 1 0,-11 33 0,-40 97-36,39-117-9,14-35-2,-5 10-59,1 1 1,0 0 0,2 0-1,0 1 1,-4 33 0,8-48 69,1-1 0,-1 1 1,0 0-1,1-1 0,-1 1 1,1-1-1,0 1 0,0-1 1,0 1-1,0-1 0,0 0 1,0 1-1,1-1 0,2 4 1,-1-3 8,0 0 0,1 0 1,-1 0-1,1-1 1,-1 1-1,1-1 0,0 0 1,5 2-1,4 1 15,0-1 0,1-1 0,-1 0 0,27 2 0,-12-4-578,1-1-1,34-5 1,23-1-4032,-18 6-664,-35 0 1248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5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20 9216,'-30'-17'5706,"28"16"-5306,-1 1 0,1-1 0,0 1 0,-1-1 0,1 1 0,-1 0 0,1 0 0,-1 0 0,1 0 0,-1 1 0,1-1 0,-1 1 0,1-1 0,-3 2 0,2 0-346,-1 0 1,2 0-1,-1 0 1,0 1-1,0-1 0,1 1 1,-1 0-1,1 0 1,0 0-1,-4 6 0,2 0-31,-1 0-1,2 0 1,-5 16-1,3-8-9,2-1 1,0 1-1,-1 32 0,3 13 28,2-1 0,14 84 0,-8-106-14,2-1-1,2 0 1,1 0 0,27 57-1,94 137-1263,-99-181 562,87 122-3231,-117-169 3726,-2-1-28,0 0-1,1 0 1,-1 0-1,1 0 1,0 0-1,0 0 1,0-1-1,0 1 1,1-1 0,-1 0-1,0 0 1,1-1-1,0 1 1,5 1-1,18 2-3369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6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42 8960,'-4'-16'2981,"3"14"-2658,0 1-1,0 0 1,1-1 0,-1 1-1,0 0 1,0 0 0,0 0-1,-1 0 1,1 0 0,0 0-1,0 0 1,0 0 0,-3-1-1,1 1-46,1 0 0,0 0 0,-1 0 0,1 0-1,-1 0 1,1 0 0,-1 1 0,1-1 0,-1 1 0,-4 0-1,6 0-242,-1 0-1,0 1 1,1-1 0,-1 1-1,1 0 1,-1-1-1,1 1 1,-1 0-1,1 0 1,0 0-1,-1 0 1,1 0 0,0 0-1,0 0 1,0 0-1,0 0 1,0 1-1,0-1 1,-2 3-1,3-4-30,-3 6 8,0-1 1,0 0-1,0 1 1,1 0-1,-1-1 1,0 7-1,-2 13-8,2 0-1,0 0 0,1 28 1,9 76-3,-5-98-11,2-1-1,1 0 1,1 0 0,2-1-1,15 38 1,-18-56 10,0 0 0,1 0 0,1-1 0,0 1 0,0-1 0,16 15 0,-17-19 36,2 1 0,-1-2 0,1 1 0,0-1 0,0 0 0,0-1-1,1 0 1,-1 0 0,18 5 0,-12-6 233,1 0 1,0-1-1,0-1 1,0 0-1,0-1 1,21-3-1,-32 2-184,0 1 0,0-1 0,0 0 0,0-1 0,-1 1-1,1-1 1,0 0 0,-1 0 0,1 0 0,-1 0 0,0 0 0,0-1 0,0 1 0,0-1 0,0 0 0,0 0 0,4-7-1,-3 3 53,-1 1 0,1-2 0,-1 1-1,-1 0 1,1 0 0,-1-1 0,2-13 0,-3 10-39,0-1 0,-1 0 1,0 1-1,-1-1 0,0 1 1,-1-1-1,-4-14 0,5 20-72,-4-14-20,-2 0 0,0 0 0,-1 1 0,-1 0 0,0 0 0,-2 1 0,-18-24 0,-101-110-1368,88 107 323,1 3-1763,19 21-2098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6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6 10496,'-21'-6'5872,"26"11"-3985,7 5-758,-7-6-870,0 0 0,0 1 0,0-1 0,0 1 0,4 7 0,87 145 914,-76-118-1072,-2 2-1,16 51 0,-31-85-91,32 99 89,26 139 1,-12 68-62,-32-73-260,-22-82-3500,4-100-1328,1-37 897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7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8960,'-11'5'7322,"23"-4"-4687,2 3-2049,-1 1 1,20 10 0,21 7-193,145 26-1418,-110-34-3071,-50-10-497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8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33 232 8320,'-1'-4'534,"1"0"-1,-1 0 1,0 1 0,-1-1 0,1 0-1,-1 0 1,1 1 0,-1-1 0,0 1-1,-1-1 1,-2-3 0,3 5-303,1 1-1,0-1 1,0 0 0,0 1 0,0-1 0,0 0-1,0 0 1,1 1 0,-1-1 0,1 0-1,-1 0 1,1 0 0,-1-3 0,1-29 1314,1 17-1031,-1 13-447,1-1-1,-1 1 0,1 0 1,0 0-1,0-1 0,1 1 1,-1 0-1,1 0 0,0 0 1,0 1-1,0-1 0,1 0 1,-1 1-1,1 0 0,0-1 1,0 1-1,0 0 0,0 0 1,1 1-1,-1-1 0,7-3 1,-5 3 10,0 0 1,0 1-1,1-1 1,-1 1-1,1 0 0,-1 1 1,1-1-1,0 1 1,0 0-1,0 0 1,-1 1-1,1 0 1,0 0-1,0 0 1,7 2-1,-10-1 13,1 0 0,0 0-1,-1 0 1,1 1 0,-1-1 0,1 1 0,-1 0 0,0 0-1,1 0 1,-1 1 0,0-1 0,-1 1 0,1 0-1,0-1 1,3 7 0,-3-5 7,0 1 0,-1 1 1,0-1-1,0 0 0,0 1 0,0-1 0,-1 1 0,0-1 1,1 10-1,-2 6 65,-1-1 1,0 1-1,-2-1 1,-8 37-1,5-35-203,3-17 21,2 1 1,-1-1 0,1 1 0,-1 0 0,2-1-1,-1 1 1,0 0 0,1-1 0,0 1 0,1 0-1,0 6 1,1-8-11,-1 0-1,1-1 1,0 1 0,0-1-1,0 0 1,0 1-1,1-1 1,-1 0 0,1 0-1,0 0 1,0-1-1,6 6 1,3-1-84,-1 0 1,19 7-1,-22-10 98,33 14-216,95 50-48,-122-59 306,1 1-1,-2 0 1,0 1-1,0 0 1,13 16-1,-7-5 22,-2 1 0,19 30 0,-32-45 46,1 0 1,-1 1 0,0-1 0,-1 1-1,0 0 1,0 0 0,-1 0 0,0 1 0,0 12-1,-1-15-56,-1-1-1,-1 0 1,1 0-1,-1 0 0,0 0 1,0 0-1,-1 0 0,0 0 1,0 0-1,0 0 1,-1-1-1,0 1 0,0-1 1,0 0-1,-8 10 1,-1-4-126,1 0 0,-2-1 1,1 0-1,-1-1 0,-1 0 1,0-1-1,-16 7 0,-4 0-1223,-1-1 0,-1-2 0,-61 12 0,94-23 1035,0-1 0,0 1 0,1-1 0,-1 0 0,0 0 0,0 0 0,0 0 0,0-1 0,-3 0 0,6 1 183,-1 0-1,1-1 1,-1 1 0,1 0 0,0 0 0,-1-1 0,1 1 0,-1 0 0,1-1 0,0 1 0,-1 0 0,1-1-1,0 1 1,0 0 0,-1-1 0,1 1 0,0-1 0,0 1 0,-1-1 0,1 1 0,0-1 0,0 1-1,0-1 1,0-1-257,0 1 0,0-1 0,0 1 0,1-1 0,-1 1 0,0-1 0,1 1-1,-1-1 1,1 1 0,0 0 0,0-3 0,20-25-4593,1-1 1211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2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13184,'6'0'4927,"5"0"-3839,-1 0 544,-4 0 32,-1 0-736,6 0-128,10 0-416,6 0-96,9 3-160,7-3-160,5 6 0,6-6-544,-2 5-160,-3-5-1280,-6 0-448,0 0-3455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8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123 112 6400,'0'-1'201,"1"-1"111,-1 1-1,0-1 1,0 1 0,0-1-1,0 0 1,-1 1-1,1-1 1,0 0-1,-1 1 1,1-1-1,-1 1 1,1-1-1,-1 1 1,0-1-1,1 1 1,-1-1-1,0 1 1,0 0-1,-2-3 1,0 1 105,0 0-1,1 0 1,-1-1 0,1 1 0,0-1 0,0 0 0,0 1 0,-1-7 0,1 5 40,0 0-1,0 1 1,0-1 0,-1 1-1,1 0 1,-6-7 0,7 10-436,1 1 1,0 0-1,-1 0 1,1 0 0,0-1-1,0 1 1,-1 0-1,1 0 1,0 0 0,-1 0-1,1 0 1,0 0-1,0 0 1,-1 0-1,1 0 1,0 0 0,-1 0-1,1 0 1,0 0-1,-1 0 1,1 0-1,0 0 1,-1 0 0,1 0-1,0 0 1,-1 0-1,1 0 1,0 1-1,0-1 1,-1 0 0,1 0-1,0 0 1,0 0-1,-1 1 1,1-1 0,0 0-1,0 0 1,-1 1-1,1-1 1,0 0-1,0 1 1,-2 1 26,1 1 0,-1-1 0,1 1 0,0 0 0,0-1 0,0 1 0,-1 3 0,-28 150 406,13 72-342,22 78-112,-3-273-67,1 0 0,2 0 1,1 0-1,1-1 0,2 0 1,2-1-1,16 36 0,-17-46-478,2-1-1,0 0 1,29 34-1,-32-43-268,1 0 0,1-1 1,0-1-1,0 0 0,1 0 0,0-1 0,17 8 0,-1-2-2892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9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28 8320,'-7'-16'6915,"5"15"-6551,0-1-20,1 1 0,-1 0 0,0 0 0,0 0 0,0 1 0,0-1 1,0 0-1,-4 0 0,3 0-241,1 1 1,-1 0 0,0 0 0,1 0 0,-1 0 0,0 0-1,1 0 1,-1 1 0,1-1 0,-1 1 0,1 0-1,-1-1 1,1 1 0,-1 0 0,-3 3 0,2 0-76,0 0 0,0 1 1,1 0-1,-1 0 1,1 0-1,0 0 0,0 0 1,1 0-1,0 1 0,0-1 1,-2 7-1,-1 10-75,-4 30-1,9-52 48,-2 22-25,0-1 1,2 1-1,0 0 1,5 25-1,-4-37 25,2 15-25,1 0 0,1-1 0,8 26 0,-9-38 31,0-1 0,1 0-1,0 0 1,1 0 0,0 0 0,1-1 0,0 0 0,13 13-1,-19-21 51,2 1-1,-1-1 1,0 0-1,0-1 1,1 1-1,-1 0 1,1-1-1,-1 1 1,1-1-1,0 0 1,-1 0-1,1 0 1,0 0-1,0 0 1,0-1-1,0 1 1,0-1-1,0 0 1,0 0-1,0 0 1,0 0-1,0 0 1,-1-1-1,1 1 1,0-1-1,0 0 1,0 0-1,0 0 1,-1 0-1,1-1 1,4-2-1,-2 0 67,-1-1-1,1 0 1,-1 0-1,0-1 1,-1 1-1,1-1 1,-1 0-1,0 0 1,-1 0-1,1 0 1,-1 0-1,1-8 1,1-2 98,-1 0-1,0 0 1,-1-30 0,-2 32-173,0-1 1,-1 0-1,-1 1 0,-1-1 1,0 1-1,-1 0 0,-6-15 1,3 9-162,-1 0 1,-2 0 0,0 1-1,-12-18 1,14 26-409,-1 0-1,0 0 1,0 1-1,-1 0 1,0 1-1,-1 0 1,-18-12-1,10 13-3078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39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9728,'0'-42'5525,"0"42"-5467,0 0 0,0 0 0,1-1 0,-1 1 0,0 0-1,0 0 1,0 0 0,0 0 0,1 0 0,-1 0 0,0-1 0,0 1 0,0 0 0,0 0 0,1 0 0,-1 0 0,0 0 0,0 0 0,0 0 0,1 0 0,-1 0-1,0 0 1,0 0 0,1 0 0,-1 0 0,0 0 0,0 0 0,0 0 0,1 0 0,-1 0 0,0 0 0,0 0 0,0 0 0,1 1 0,-1-1 0,0 0 0,0 0-1,0 0 1,0 0 0,1 0 0,-1 1 0,0-1 0,0 0 0,7 5 123,0 0-1,0 0 1,0 1-1,-1-1 1,0 1-1,0 1 1,6 7-1,34 56 127,-21-30-53,-5-12-162,-1 1 0,-1 1 0,-2 1-1,19 48 1,-15-13 15,-4 1-1,10 78 1,-16-79-230,-3 0 1,-4 1-1,-2-1 0,-10 85 1,4-77-2254,5-25-2187,0-34 649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40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58 7936,'-17'-9'7248,"8"8"-3393,14-4-3771,0 0-1,1 1 0,0-1 1,0 2-1,0-1 0,1 0 1,-1 1-1,1 0 0,-1 1 1,1 0-1,0 0 0,0 0 1,0 1-1,1 0 0,13-1 1,-20 2-45,0 0 0,-1 0 0,1 0 0,0 1 0,0-1 0,0 0 0,-1 0 0,1 0 0,0 1 0,0-1 0,-1 0 0,1 1 0,0-1 0,-1 0 0,1 1 0,0-1 0,-1 1 0,1-1 0,-1 1 0,1-1 0,-1 1 0,1 0 0,-1-1 0,1 2 0,0 0 21,0-1 0,-1 1 0,1 0 0,-1 0-1,1 0 1,-1 0 0,0 0 0,0 0-1,0 4 1,-1 1 22,0 0 0,0 0 0,-1 1 1,-4 12-1,-5 7-42,-14 36-132,24-57 74,-1 0 0,1 0 0,0 1 0,0-1 0,0 0 0,1 0 0,0 0 0,2 10 0,-2-13 13,1 0-1,0-1 0,0 1 0,1 0 0,-1 0 1,1-1-1,-1 1 0,1-1 0,0 1 0,0-1 1,0 0-1,0 0 0,0 0 0,4 3 0,-1-2-43,-1 0-1,1 0 0,0 0 0,0-1 0,0 0 1,0 0-1,6 2 0,-5-3-857,0-1 0,0 1-1,0-1 1,8-1 0,2 1-2935,-5 0-254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41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52 9344,'-10'-52'9695,"-1"240"-8959,0-18-1221,10-105-193,2 59-1668,1-103 23,8 37 1,0-31-1182,0-2 251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41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8320,'-16'6'9098,"23"-6"-7151,183 0 1407,-189 0-3306,0-1 1,-1 1-1,1 0 0,0 0 0,0 0 0,-1 0 0,1 0 0,0 0 1,0 0-1,-1 1 0,1-1 0,0 0 0,-1 0 0,1 0 0,0 1 1,0-1-1,-1 0 0,1 1 0,-1-1 0,1 1 0,0-1 0,-1 1 1,1-1-1,-1 1 0,1-1 0,-1 1 0,1 0 0,-1-1 0,1 1 0,-1-1 1,0 1-1,1 0 0,-1 0 0,0-1 0,0 1 0,0 0 0,1-1 1,-1 1-1,0 1 0,-1 2-18,1 1-1,-1-1 1,0 0 0,0 0-1,-1 0 1,-1 5 0,1-6-35,1 1 1,0-1-1,0 1 1,0 0-1,-1 3 1,3-2-97,-1-1-1,1 0 1,0 1 0,0-1 0,0 1 0,0-1-1,1 0 1,-1 0 0,1 0 0,0 0-1,5 6 1,-4-4 31,0 0 30,5 6 25,-1 1 1,-1 0-1,-1 0 1,8 23 0,-10-24-123,-1-2 244,0 1 1,0-1 0,0 0 0,-1 15-1,-1-21-105,-1-1 0,1 1 0,-1-1 0,1 0 0,-1 1 0,0-1 0,-1 0 0,1 0 0,-1 0 0,1 1 0,-1-2 0,0 1 0,0 0 0,0 0 0,0-1 0,-1 1 0,-4 4 0,-9 5-1340,-23 13 0,22-15-2009,-20 17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42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10112,'3'-13'9118,"-1"12"-8721,-1 0-263,0 1 1,1 0 0,-1 0 0,1 0-1,-1 0 1,1 0 0,-1 0 0,0 0-1,1 0 1,2 1 0,31 5 65,48 1 0,58-11-855,-46-9-2781,-17 2-3966,-44 7 3498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42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10624,'3'6'4832,"40"-6"-3233,-37 0 193,26-6-544,-5 1-160,32-4-608,-12 4-320,17 1-96,-15-1-64,8-4 64,-9 3-960,17-3-352,-11 4-768,8-4-351,-8 4-2465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1:4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454 185 6400,'0'-1'527,"1"0"0,0-1-1,0 1 1,-1 0 0,1-1 0,0 1 0,-1-1 0,0 1 0,1-1-1,-1 1 1,0-1 0,0 1 0,1-3 0,-2-26 368,0 15 919,1 12-1325,0 0 0,0 1-1,-1-1 1,1 0 0,-1 0 0,0 0 0,0 0 0,0 0 0,0 1 0,0-1-1,-2-3 1,2 4-283,-1-1 0,1 1 0,-1 0 0,1 0 0,-1-1 0,0 1 0,0 0 0,0 0 0,0 1 0,0-1 0,0 0 0,-1 1 0,1-1 0,-5-1 0,3 1-101,0 1 0,-1 0 0,1 0 0,0 0 0,-1 1-1,1-1 1,-1 1 0,-6 1 0,-3 0-72,-1 2-1,0 0 1,1 1 0,-18 7 0,18-6-27,0 1 1,1 1-1,-1 0 1,2 0-1,-1 1 1,1 1-1,0 0 1,-18 19-1,21-19-26,1 1 0,-1 1 0,2-1 0,-11 19 0,5-3-18,-9 29 0,7-7 36,2 1 1,-6 52-1,14-79 11,2 0 0,0 0 0,2 0 0,0 0 1,2 0-1,3 30 0,1-32-4,0 0-1,1-1 1,1 1 0,1-1-1,1-1 1,0 1 0,17 22-1,-12-23-19,0 0 0,1-2-1,1 1 1,0-2 0,1 0 0,38 24 0,-43-31 71,1 0 1,0-1-1,0-1 1,0 0-1,1 0 1,0-2-1,0 1 1,1-2-1,16 2 1,-21-4 19,0 0 0,0-1 0,0 0 0,0-1 0,-1 0 0,20-5 0,-5-2 208,37-17 0,-59 24-270,6-3 38,11-4 85,-1 0 0,0-2 0,-1 0 0,32-25-1,-33 21-40,-1-1 0,-1 0 0,0-1 0,-1-1 0,20-34 0,-22 30-25,-1 0-1,-1-1 0,-1-1 0,-1 1 1,8-43-1,-14 44 11,-1-34 1,0 44-64,-1-7-5,0 0 0,-2 0-1,0 1 1,-9-31 0,3 24-93,-1 1 0,-24-41 0,18 38-106,-2 1 0,0 0 0,-2 2 0,0 0 1,-2 2-1,-28-23 0,19 21-1075,-55-31 0,4 12-4372,49 27-286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14.10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202 1346 2944,'-26'2'13167,"26"-1"-13090,-1 0 0,1-1-1,0 1 1,0 0 0,0-1 0,0 1 0,0 0 0,0 0 0,0-1 0,0 1 0,0 0 0,0-1 0,0 1-1,0 0 1,1 0 0,-1 0 0,37 125 579,-6-24-669,6 28 383,-14-39-354,3 13-26,-9-27 4,-2-17 6,22 131 49,17 77 30,-50-251-79,-1 0 0,-1 1 0,0 20 0,7 19-74,-4-38 68,-5-18 9,1 0 0,-1 0 0,0 0 0,0 1 0,1-1 0,-1 0 0,0 0 0,1 0 0,-1 0 0,1 0 0,-1 1 0,1-1 0,0 0 0,0 0-1,-1-1 1,3 3 0,-3-3 0,1 1-1,0 0 1,-1-1 0,1 1-1,-1 0 1,1-1-1,-1 1 1,0 0-1,1-1 1,-1 1-1,0 0 1,1 0-1,-1 0 1,0-1 0,1 3-1,-1-2 67,0-1-111,0 1 44,0-1 1,0 1-1,0-1 0,1 1 1,-1-1-1,0 1 0,1-1 1,-1 1-1,0-1 1,1 1-1,-1-1 0,0 1 1,1-1-1,-1 0 1,1 1-1,-1-1 0,1 0 1,-1 1-1,1-1 0,-1 0 1,1 0-1,-1 0 1,1 1-1,0-1 0,-1 0 1,1 0-1,14 2 35,18 4 91,45-6 677,152-19 1,-180 10-613,-18 2 4,0 2 0,52-2 0,319 7 1381,-255-8-1341,-55 2-127,153 6 173,-199 4-266,17 1 67,93 2 253,-1 0-167,-105-4-103,-1 1 1,58 14 0,-6 0 70,74-1 1,-28-11 138,37 7-344,-77-3 235,114-4 45,-50-3-132,-89-3-55,-51-1-6,-1 1-1,51 7 1,33 6 60,29-3 32,40 0-107,-37-8-5,-86-3 0,1689 1 400,-1527-5-202,-9 5-156,25 0-10,-144 0-42,573-15 346,-137 5-230,-359 11 76,41-5 15,182 5-251,-168 2 156,445 1-166,-362-4 11,-114 17 122,-46-1-16,52-11 6,-177-3-37,80 6 20,29 6-37,-86-9-43,54-1-1,20 2-1,53 3 99,28 0-129,-162-7 84,56 9 0,-29-1 27,-8-5-67,-48-4 30,0 0 0,1 0 0,12-1 0,-12-1-9,0 1-1,20 3 1,-13-1 24,-1-1 0,32-2 0,-12 0 9,-38 1-25,0-1-1,0 1 1,0 0-1,0-1 0,-1 1 1,1 0-1,0-1 1,0 1-1,-1-1 1,1 0-1,0 1 1,0-1-1,-1 0 1,1 1-1,-1-1 0,1 0 1,-1 0-1,1 1 1,-1-1-1,1 0 1,-1 0-1,0 0 1,1 0-1,-1-1 1,2-1 9,-1-1 1,-1 1 0,1-1 0,0 1 0,0-7 0,-1-12-10,-6-40-1,-14-116-17,13 108 25,-1-45 9,-11-76 10,-7 13 45,-12-123-121,11 65 89,3 81-42,8 40 48,9 56-64,-9-71-19,-27-172-79,38 271 172,-6-24-4,7 37-77,1 0-1,1 0 1,1 0 0,0-27 0,1 44 22,-5-37 81,5 31-87,0 0 0,-1 0 0,-2-11 1,1 0 55,2 17-48,0-1 1,0 1 0,0-1 0,0 0 0,0 1 0,-1-1 0,1 1 0,0-1-1,-1 0 1,-1-2 0,1 2 4,0-1 0,1 1 0,-1 0 0,0-1 0,1 1 0,-1-5 0,-1-5 43,-7-35-108,8 44 54,1 1-1,-1-1 1,1 0-1,0 0 1,0 0-1,0 0 1,1-5-1,-1-2 109,-16 6-66,-189 13-5,-195 34-64,189-38-2,134-7-49,-550 2 216,261-8-21,46 33-135,169-8 3,137-15-2,-210 11-9,134-14 19,-231 11-8,-28 13-103,279-20 198,-76 14-1,33-3-94,-195 4 14,111-17 54,-341-5-37,115 2-26,223 4 19,195-2-6,-315 9 63,86 4-35,8-11-32,-31 1 18,195 0-18,-744 45 38,559-33-69,-167 20-27,223-9-5,-171 27 106,285-39-51,-217 41-10,6 17 78,249-60-87,-217 62-48,-3-21 152,8-34 47,156-14-337,73-3 235,1 1 0,0 2 0,0 0 0,0 1 0,-24 10 0,19-8 10,-1-1-1,1-1 0,-1-1 1,-31 1-1,9 0 24,-45-1-107,7-1-49,25 1 117,31-3 17,-1 1 0,1 2-1,-53 14 1,38-5-46,-1-2-1,-62 9 0,77-15 7,-53 17 0,50-12 53,-37 6 0,32-11-102,-74 2 1,94-9 62,13 1 0,0-1 0,0 1 1,0 0-1,0 1 0,1 0 0,-1 0 1,-11 3-1,-13 5 89,30-8-88,0 0-1,0-1 0,-1 1 0,1-1 1,0 1-1,0 0 0,-1-1 0,1 0 1,0 1-1,-1-1 0,1 0 0,-1 0 0,1 0 1,0 0-1,-1 0 0,-1 0 0,-16-2 5,-33 7-86,29 1 32,11-7 69,5 3-3,-5 5 39,9-6-30,1-1-27,0 0 1,-1 0-1,1 0 0,0 1 1,0-1-1,0 1 1,0-1-1,0 1 0,0 0 1,0 0-1,0 0 0,0 0 1,0 0-1,-3 3 1,-6 3-18,1-2-47,7-3 58,0-1 0,0 1 0,0-1 0,-1 0 0,1 0 0,-1 0 0,-6 0 0,-3 3 6,-6 1 11,13-5 2,0 1 1,1 0-1,-1 0 1,1 0 0,-1 1-1,1 0 1,-6 3-1,-39 21-124,43-23 135,1 1-31,-1-1 0,0-1 0,-7 3 0,2-1 14,11-3 30,0-2-57,1 1 15,0 0 1,-1 0-1,1 0 1,0 0-1,-1 0 1,1 0-1,0 0 1,-1 0-1,1 0 1,0 0-1,-1 0 1,1 0-1,0 0 1,-1 0-1,1 0 1,0 0-1,-1 0 1,1 0-1,0 0 1,-1 1-1,1-1 1,0 0-1,-1 0 1,1 0-1,0 1 1,0-1-1,-1 0 1,1 0-1,0 1 1,0-1-1,-1 1 1,1 12-21,11 14 38,-3-15-41,0-1 0,14 16 0,9 12-5,-10-7 76,16 25-33,49 58 1,-62-83 4,-1 1 0,-2 1 0,28 60 0,-44-84-48,1 1 46,15 19 1,0 1 33,1 0-191,-18-22 161,0-2 0,0 1 0,1-1 0,1 1 0,10 11 0,-3-4-87,13 19 81,-17-14 63,-8-17-71,1 0 1,-1 1-1,1-1 1,-1 0-1,1 0 1,0 0-1,0 0 1,1-1-1,-1 1 0,4 3 1,15 17 65,-3-4-227,-16-15 160,1-1 0,-1 0 0,1 0 1,0 0-1,0 0 0,0-1 1,0 1-1,0-1 0,1 0 1,3 2-1,-4-3-5,-1-1 1,1 1-1,0-1 1,-1 0-1,1 0 1,0 0-1,-1 0 1,1 0-1,0 0 1,-1-1-1,1 1 1,0-1-1,-1 0 1,4-1-1,3-3-20,1 0 0,10-7-1,-2 1 9,50-24 28,36-21 22,-79 43-42,38-14-1,-34 15 66,43-11-130,-27 9 144,-15 6-115,43-7 0,-38 9 86,123-26-171,162-30 283,-262 54-147,111-3 0,121 1-88,-240 6 148,210-10 120,132 21-31,-369-6-138,33 0 3,-17-1-6,0 1-1,73 13 1,-81-7 4,1-1-1,49 3 1,-8-7 12,1-3 0,-1-3 0,85-15 0,-93 7 34,0 3-1,99 0 1,368-29 73,-491 35-69,76 3 1,42 14-95,-20-1 35,3-3-9,145 29 1,-60-10 116,1-17 29,42 7-116,-121-13 84,-111-6-131,222 8 90,-67 7-49,30-2-116,193-10 172,-213-5-47,-145 2-60,204-5 34,-14-1-15,-65 4-4,-131 0 9,92-7 13,-40-4 48,245-16 2,-151 24-67,-19 0 50,189 19 1,-117 1-100,-73-6 17,-145-7 43,112 11 95,64 5-139,-16-4-26,177-14 64,-302 5 0,-31-5-5,-15-1 5,0 1 0,35 4 0,-44-2 2,0-1 0,0-1 1,16-1-1,7 0-6,192 1-38,-171-4 74,-57 5-32,1-1 1,-1 0-1,1 0 1,-1 0-1,1 0 0,-1 0 1,1 0-1,-1 0 1,1 0-1,-1 0 1,0-1-1,1 1 1,-1 0-1,1 0 0,-1 0 1,1 0-1,-1-1 1,0 1-1,1 0 1,-1 0-1,1-1 1,-1 1-14,1-1 1,-1 1 0,1 0-1,-1-1 1,0 1 0,1 0-1,-1 0 1,1 0 0,-1-1-1,1 1 1,-1 0 0,1 0-1,-1 0 1,1 0 0,-1 0-1,0 0 1,1 0 0,-1 0-1,1 0 1,-1 0 0,2 0-1,-2 0-61,1-1 90,3-2 21,8-8-181,-11 9 138,1-1-1,-1 0 0,1 0 1,-1 0-1,0 0 1,0 0-1,0 0 0,-1 0 1,1 0-1,0-5 1,-2-35 44,0 21-79,1 10 53,-1 0-1,-6-23 0,0-5-45,5 12 30,-13-98 3,8 79 1,-7-37 0,6 56-10,1-3-17,-14-34 0,5 23 70,-1-2-22,8 20-58,0-2 0,-9-47 0,12 46 79,1 9 3,4 14-24,-1 1 0,1-1 0,1 0 0,-1 0 0,0-7-1,0 10-25,1-1 1,-1 1-1,0-1 0,0 1 0,1-1 0,-1 1 0,0 0 0,0-1 0,0 1 0,0 0 0,-1 0 0,1 0 0,0 0 0,0 0 0,-3-2 0,-20-13-17,1 6 67,0 0 1,0 1-1,-41-10 0,32 10-13,17 6-38,0 1-1,0 1 0,0 0 0,0 0 0,-17 3 0,-6-1 64,-116-1-99,147 1 62,1 0 0,-1 0 0,1 0 0,-1 1 0,1 0 1,-8 3-1,-20 7 36,32-12-56,-20 6 5,-38 3 1,-54 5 202,67-9-208,-1 2 0,1 3 0,1 1 0,0 2 0,-70 30 0,81-28 65,-1-2 0,0-1 0,-1-2 0,-44 6 0,11-6-180,-1-1 218,-79 1 0,-126-19-13,156-1-175,-201-23 133,202 13-99,9 1 113,63 14 0,-210-13 78,-2 9-134,103 4 68,-35-10-175,47 6 114,-241 15 1,133 12-20,31-4-58,-8-5-144,-101-16 296,138 2 251,-231 30-203,195-4-75,-86 8-116,-43 3 94,-20 6 9,172-14-42,-398 20-8,253-22-7,-103-12-104,340-10 109,51 5 30,39-6-20,15 1-2,0-1-1,0 1 1,0 1-1,0-1 1,-13 4-1,19-3-67,2 121-555,0-121 705,0 10-118,1-3 23,1 1 1,0-1 0,0 1-1,1-1 1,0 0-1,0 0 1,1 0 0,5 7-1,-5-7 10,14 25-22,1 0-1,40 51 1,-43-66 10,0 0 1,1-1-1,0-1 0,2 0 1,28 19-1,13 6-26,-33-22 10,0-1 0,36 17 1,-31-22 25,1-1-1,0-1 1,0-2 0,46 7 0,141 7 68,-92-13-16,504 28-201,-546-38 234,251-2-90,-3-19-13,119-7 23,-225 18-35,4 3 26,-188 6 5,172-13 4,-182 12 3,222-26-13,16-1 92,-11-7-65,-30 15-110,-88 12 98,106-5-41,-4 2 53,25-1 27,-3-20-16,-46-5 6,34 2-44,439-84-112,-671 116 114,37-6 30,88-2 1,64 10 30,-129 2-50,-58 1-16,42 8 1,-43-5 3,42 2 0,436-6 37,-407-5-90,-69 3 55,-1 0 0,0-2 1,0 0-1,0-2 0,24-9 1,-40 12 34,-5 1-44,0 1 0,0 0-1,0 0 1,-1 0 0,1 0 0,7 1-1,-7-1 8,0 1-1,0-1 1,0 0-1,0 0 1,-1 0-1,5-2 1,16-4-154,-18 5 144,0 0 0,0 0 0,0 0-1,0 0 1,-1-1 0,1 0 0,-1 0 0,1-1 0,-1 0-1,0 1 1,-1-2 0,9-7 0,42-53-253,-41 50 269,-3 2-36,-1-1 0,0 0 0,-1 0 1,-1-1-1,13-30 0,20-80-227,-29 85 237,7-29-14,11-31-45,-13 42 91,-12 38-8,0 1-1,2 0 0,13-27 0,-20 46 1,0-1-1,0 1 1,0 0 0,0-1-1,0 1 1,1 0-1,-1-1 1,0 1-1,0 0 1,0-1-1,1 1 1,-1 0-1,0 0 1,0-1-1,1 1 1,-1 0-1,0 0 1,1-1-1,-1 1 1,0 0-1,1 0 1,-1 0-1,0 0 1,1 0-1,-1-1 1,0 1-1,1 0 1,-1 0-1,0 0 1,1 0-1,-1 0 1,0 0-1,1 0 1,-1 0-1,1 0 1,-1 0-1,0 1 1,1-1-1,-1 0 1,0 0-1,1 0 1,-1 0-1,0 0 1,1 1-1,-1-1 1,0 0-1,0 0 1,1 1-1,-1-1 1,0 0-1,1 0 1,-1 1-1,0-1 1,0 0 0,0 1-1,1-1 1,-1 0-5,5 9-25,0 0 1,0 0 0,5 13-1,1 3-7,96 172-346,-92-178 388,-12-17-7,0 1 0,-1 0 0,1 0 0,3 6 0,-6-9 3,0 0 0,0 0 0,0 1 0,0-1-1,0 0 1,0 0 0,0 0 0,0 0 0,0 0 0,0 1 0,0-1-1,0 0 1,0 0 0,0 0 0,0 0 0,0 0 0,0 0 0,0 1-1,0-1 1,1 0 0,-1 0 0,0 0 0,0 0 0,0 0 0,0 0-1,0 0 1,0 0 0,1 0 0,-1 0 0,0 1 0,0-1-1,0 0 1,0 0 0,0 0 0,1 0 0,-1 0 0,0 0 0,0 0-1,0 0 1,0 0 0,0 0 0,1 0 0,-1 0 0,0 0 0,0 0-1,0-1 1,0 1 0,0 0 0,1 0 0,2-10-16,0-17 2,-3-191 35,-6 142-83,1 31 151,-1-254-161,7 201 32,-1 97-40,0 0 77,1 0-1,-1 1 1,1-1 0,-1 0 0,1 0 0,0 0-1,-1 1 1,1-1 0,0 0 0,0 1-1,-1-1 1,1 0 0,0 1 0,0-1 0,0 1-1,0-1 1,0 1 0,0 0 0,1-1-1,8-5 42,-9 3-33,1 0-1,-1 0 1,1 0-1,0 1 0,0-1 1,0 1-1,4-5 1,-5 6-10,1 0 0,0 0 0,-1 0 0,1 0 1,0 1-1,0-1 0,0 0 0,0 1 0,0-1 0,0 1 0,0 0 0,0-1 1,0 1-1,2 0 0,7 0 1,8 1 39,30-5 0,-42 3-17,0 0-1,0-1 1,0 0 0,-1 0 0,1-1-1,-1 0 1,12-7 0,-6 3-42,1 1 1,-1 0-1,20-5 1,-16 5 54,21-10 0,69-36 38,-77 36-28,50-25 147,4 1-160,-61 28-12,1 1 1,-1 1 0,2 1 0,0 1 0,27-6-1,264-34 139,-274 44-51,84 3 0,-62 2-56,693-1 517,-670 9-490,-65-9-84,0 0-11,1 0 0,25 5 0,28-1 25,-49-3 79,-22-1-66,1 0 0,0 0 0,-1 1 0,1 0 0,4 1 0,7 0-18,-14-2 0,-1 0 0,1 0 0,-1 1 0,1-1 0,-1 0 0,1 0 0,-1 1 0,1-1 0,1 2 0,17 5 81,-9-4-29,-9-2-47,1 0 0,-1 0-1,1 0 1,-1 1 0,0-1 0,0 1-1,1 0 1,-1-1 0,0 1-1,-1 0 1,1 0 0,0 1-1,2 3 1,1 2 13,-1 1 0,6 13 1,-7-15-17,8 24 43,-2 1 0,11 59 0,-7-24-20,17 145-174,-27-181 186,1 16-60,-3 52 1,-1-49 30,1 70 57,-3 167 56,-2-225-71,-2 40-196,1 86 152,5-149-3,-15 412-326,14-402 317,1-37 0,0-1-1,-1 1 0,-3 17 1,-1 10 80,4-34-118,0-1 0,1 1 0,-1 0 0,1 0 0,1 0 0,0 7-1,-1-6 41,1-1-1,-1 1 1,0 0-1,0-1 1,-2 7-1,-2 9-28,1 1 0,1-1-1,1 27 1,-4 37-138,0-14 120,-1-3 17,6-66 34,1 8 7,-1 1 0,-1 0 0,0 0 0,0 0-1,-1 0 1,-4 11 0,5-13-39,1-8 75,-17 13-33,13-12-5,0 0 0,-1-1-1,0 0 1,1 0-1,-1 0 1,1-1 0,-1 1-1,0-1 1,0 0-1,1-1 1,-7 0-1,-23 0 0,33 1-4,-130 9-123,116-8 129,-1 0-1,1 2 0,0 0 1,-22 7-1,-15 4 22,-4 2 68,36-10-41,-32 6-1,38-10-63,-32 5-46,-70 2 0,47-8 69,-79-3-26,106-4 87,30 3-44,0 1 1,-19 0-1,-32-7-142,55 8 126,1 0-1,-1 0 0,-14-4 1,-15-2-4,15 3-38,-12-1-67,-57 0 95,-357 5-117,438-7 253,9 5-130,0 1-1,0 0 1,0 0-1,0 0 1,0 1 0,0-1-1,-1 0 1,1 0-1,0 1 1,-1-1-1,-1 0 1,2 1-17,-1-1-1,1 1 1,-1 0 0,1-1 0,0 0-1,-1 1 1,1-1 0,0 0 0,-1 1-1,1-1 1,0 0 0,0 0 0,0 0-1,0 0 1,-1 0 0,2 0 0,-1-1-1,0 1 1,0 0 0,-1-3 0,0 2-33,1 0 1,-1-1 0,0 1 0,0 0 0,0 0-1,-3-2 1,4 3 35,0 0 0,0 0 0,0-1 0,0 1 0,0 0 0,0 0 0,1-1 0,-1 1 0,0-1 0,1 1 0,-1-1 0,1 1 0,-1-1 0,1 1 0,0-1 0,0 1 0,-1-1 0,1 1 0,1-3 0,-1-30-19,-11-244 123,-16 68-192,13 124 91,-10-73 16,5 12 66,-19-183-181,37 318 84,-9-166-72,10-21 140,0 197-48,0 1-1,0 0 0,0-1 1,0 1-1,0-1 0,1 1 1,-1 0-1,0-1 0,1 1 1,-1-1-1,1 1 0,-1 0 1,1 0-1,0-1 1,0 1-1,-1 0 0,1 0 1,0 0-1,0 0 0,0 0 1,0 0-1,0 0 0,0 0 1,1 0-1,-1 0 0,0 1 1,0-1-1,1 0 1,2 0-1,2 0 8,0-1 0,1 2 0,-1-1 0,0 1 0,11 0-1,12 0-76,-17-2 61,0-1 1,-1 0-1,1 0 0,-1-1 1,11-6-1,52-31 61,-60 34-50,1 1 1,0 0-1,1 1 0,29-6 0,-22 5 35,127-20-135,-102 20 67,73-19 0,-96 17 106,0-1-1,41-22 1,-51 24-92,0 1 0,17-5 0,10-3 169,1-6-175,-18 9 2,1 0 1,49-13-1,-40 21 34,-29 3-6,0-1 1,0 1 0,-1-1-1,1 0 1,9-3 0,-5 1-11,0-1 1,0 2 0,16-3-1,-22 4 23,9-3 52,6 0-96,-10 3 5,-1-1-1,0 0 1,0 0-1,1-1 1,13-7-1,-16 8 26,-2 0 7,0 0 1,-1 0-1,1 1 1,0 0 0,0 0-1,0 0 1,0 0 0,6 0-1,-9 1-13,0 0 0,0-1 0,0 1 0,0 0 0,0 0 0,0-1 0,0 1 0,0-1 0,0 1 0,0 0 0,0-1 0,0 0 0,-1 1 0,3-2 0,-3 1 0,1 0 0,0 1 0,0-1 0,0 0 0,0 1 0,0-1 0,0 1 0,0-1 0,0 1 0,0 0 0,0-1 0,0 1 0,0 0 0,0 0 0,1-1 0,0 1-4,-1 0 0,0 0 0,0 0-1,0-1 1,0 1 0,0 0 0,0-1-1,0 1 1,0-1 0,0 1 0,0-1 0,2-1-1,-2 2 0,0-1 0,0 0 0,0 1-1,0-1 1,0 0 0,0 1 0,0-1 0,1 1-1,-1 0 1,0-1 0,0 1 0,3 0-1,17-6 49,-19 6-42,0-1 4,-1 0 1,1 1-1,0-1 0,0 0 0,0 1 0,0 0 1,0-1-1,2 1 0,-3 0 22,0-3-22,10-2-64,4 0-5,-7 2 75,-8 3-7,1 0 0,-1 0 0,1 0 0,-1 0-1,1 0 1,-1 0 0,1 0 0,-1 0 0,1 0-1,-1 0 1,1 0 0,-1-1 0,0 1 0,1 0-1,-1 0 1,1-1 0,-1 1 0,0 0 0,1-1-1,-1 1 1,0 0 0,1-1 0,-1 1 0,0 0-1,1-1 1,-1 1 0,0-1 0,1 0-63,0 1 60,1 0-1,-1-1 0,0 1 1,0 0-1,1 0 1,-1-1-1,0 1 0,0-1 1,0 1-1,0-1 1,0 0-1,2 0 0,1-2 32,-3 2-22,19 2 18,18-1-119,-36 0 94,-1 0 0,1 0 0,0 1 0,-1-1-1,1 0 1,0 1 0,-1-1 0,1 1 0,-1 0 0,1-1-1,-1 1 1,1 0 0,-1 0 0,0 0 0,1 0 0,-1 0-1,0 0 1,0 1 0,0-1 0,0 0 0,0 1 0,1 0-1,0 1 4,-1-1-1,0 1 0,0 0 0,0 0 1,0-1-1,0 1 0,0 0 0,-1 0 0,1 0 1,-1 3-1,0 693-581,-6-601 101,2-46 369,-12 248 74,14-129-116,3-115 34,-1-271 125,0-21 101,-5 76 251,-1 11-49,0 20 102,6 129-413,0 0 0,0-1 1,0 1-1,0 0 0,0 0 0,0-1 0,0 1 0,0 0 0,0-1 0,0 1 1,0 0-1,-1 0 0,1-1 0,0 1 0,0 0 0,0 0 0,0-1 0,-1 1 1,1 0-1,0 0 0,0 0 0,0-1 0,-1 1 0,1 0 0,0 0 0,0 0 1,-1 0-1,1-1 0,-1 2-1,1-1 0,0 0 1,-1 0-1,1 0 0,0 0 0,-1 1 1,1-1-1,0 0 0,0 0 0,-1 1 1,1-1-1,0 0 0,0 0 0,0 1 1,-1-1-1,1 0 0,0 1 0,0-1 1,0 0-1,0 1 0,0-1 0,-1 0 1,1 1-1,0-1 0,0 1 0,-10 79-50,-1 60-154,0 155-438,11 116-453,0-407 1072,0 8-91,0-1 0,0 0-1,1 0 1,4 17 0,-5-28 112,0 0 0,1 1 0,-1-1 0,0 0 0,0 0 0,0 0 0,0 0 0,0 0 0,0 0 0,0 0 0,0 0 0,1 0 0,-1 0 0,0 0 0,0 0 0,0 0 0,0 0 0,0 0 0,0 0 0,0 0 0,1 0 0,-1 0 0,0 0 0,0 0 0,0 0 0,0 0 0,0 0 0,0 0 0,0 0 0,0 0 0,1 0 0,-1 0 0,0 0 0,0 0 0,0 0 0,0-1 0,0 1 0,0 0 0,0 0 0,0 0 0,0 0 0,0 0 0,1 0 0,-1-1 7,1 0 0,-1 1 0,1-1 0,-1 0 0,0 0-1,1 0 1,-1 1 0,0-1 0,1 0 0,-1 0 0,0 0 0,0 0-1,0-1 1,1-75 468,-1-140 624,-1 180-939,-2 0 1,-1-1 0,-2 2 0,-1-1 0,-14-38 0,13 54-103,0-1 1,-2 1 0,-21-34-1,20 36-58,0 0-1,-2 1 0,0 1 1,-1 0-1,-1 0 0,-1 2 1,-34-27-1,36 32-12,-22-11-1,30 18 6,0 0 0,0 1-1,0-1 1,0 1 0,0 1-1,-12-3 1,14 4-2,-1 1 1,0-1 0,1 1-1,-1 0 1,1 0 0,-1 0-1,1 1 1,0-1 0,0 1-1,-1 0 1,1 0-1,1 1 1,-1-1 0,-6 6-1,1-1-31,1 1 0,1 0 0,-1 0-1,-10 17 1,11-15 5,1 0 0,1 1 0,-1 0 0,2 0-1,0 1 1,0-1 0,1 1 0,-2 16 0,-1 0-17,-8 35-72,3 1 1,2 0-1,3 1 1,4 0-1,6 90 1,-2-134 19,1-1 0,1 0-1,11 38 1,-13-52 73,1 1 0,-1-1 0,1 0 0,1 0 0,-1 0 0,1-1 0,0 1 0,0-1 0,0 0 0,1 0 0,0 0 0,0 0 0,0-1 0,1 0 0,7 5 0,-11-8 43,1 0 1,0 0-1,-1 0 1,1 0-1,0 0 1,0-1-1,-1 1 1,1-1 0,0 1-1,0-1 1,0 0-1,0 0 1,-1-1-1,1 1 1,0-1-1,0 1 1,0-1 0,-1 0-1,1 0 1,0 0-1,-1 0 1,1 0-1,2-3 1,-1 1 45,-1 0 1,0-1-1,-1 1 1,1-1-1,0 0 0,-1 1 1,0-1-1,0-1 1,0 1-1,-1 0 1,1 0-1,1-7 1,1-19 177,-1 0 1,-2 0 0,-1 1-1,-7-59 1,4 64-87,-2 2 1,-1-1-1,-1 1 0,-1-1 1,-1 2-1,-14-27 0,1 9-59,-1 2-1,-2 1 0,-30-34 1,49 64-94,1 0 1,-1 0-1,-11-7 1,15 11-9,-1 0 0,0 1 0,1-1 0,-1 1 0,0 0 0,0 0-1,0 0 1,0 0 0,0 0 0,0 1 0,0-1 0,-3 1 0,5 0 3,-1 0-1,1 1 0,0-1 1,-1 0-1,1 1 0,0-1 1,0 1-1,-1-1 1,1 1-1,0 0 0,0-1 1,0 1-1,0 0 1,0 0-1,0 0 0,0 0 1,0 0-1,0 0 1,0 0-1,0 0 0,1 0 1,-1 1-1,0-1 1,1 0-1,-1 0 0,1 1 1,0-1-1,-1 0 1,1 2-1,-4 6-49,1-1 18,-1-1-1,2 1 1,-1 0-1,1 0 1,0 0-1,0 0 1,1 0-1,0 16 1,0-3-28,-4 45-307,5 71 0,0-134 363,10 118-293,-8-107 274,1 0 0,0 0-1,1 0 1,1 0 0,0-1 0,10 20 0,-12-30 34,-1 0 0,1 0 1,-1 0-1,1 0 0,0 0 0,0-1 1,0 1-1,0-1 0,0 0 0,1 0 1,-1 0-1,1 0 0,0-1 0,-1 0 1,1 1-1,0-1 0,0-1 0,-1 1 1,1 0-1,0-1 0,0 0 0,0 0 1,0 0-1,0 0 0,6-2 1,-7 2 9,1-1 0,-1 0 1,0 0-1,0 0 1,0-1-1,0 1 1,0-1-1,0 0 1,0 1-1,0-1 0,-1-1 1,1 1-1,0 0 1,-1-1-1,0 1 1,3-5-1,-1 3 6,1-2 19,0-1 1,0 0 0,0-1-1,-1 1 1,0-1-1,-1 0 1,1 0-1,-2 0 1,4-13-1,-3 12-1,3-15 88,0 0 1,-2 0 0,0 0-1,-2 0 1,-1-1 0,-1 1-1,-3-33 1,1 43-79,0-1 1,-2 1-1,1 0 1,-2 0-1,0 0 1,0 0-1,-1 1 1,-1 0-1,0 0 1,-1 1-1,0 0 0,-1 0 1,-12-12-1,9 13-37,1 0-1,-2 1 0,-15-11 1,23 18-18,0 0 0,-1 0 0,1 0 0,-1 1 0,1 0 0,-1 0 0,0 1 0,0-1 0,0 1 0,0 1 0,-7-1 0,10 1-7,0 0 0,-1 1-1,1-1 1,0 1 0,0 0 0,-1 0 0,1 0 0,0 0 0,0 1-1,0-1 1,0 1 0,0 0 0,1-1 0,-1 1 0,0 1 0,1-1-1,0 0 1,-1 1 0,1-1 0,0 1 0,0 0 0,0-1 0,1 1-1,-2 3 1,-3 7-37,0 0 1,2 1-1,-1-1 0,-2 17 0,6-24 43,-5 23-183,1-1 0,-1 56-1,12 55-383,-5-120 542,1 0 0,1 0 0,1-1 0,0 1 0,2-1 0,0 0 0,1 0 0,13 25 1,-17-39 33,-1 1 0,1-1 0,1 0 0,-1 0 0,1 0 0,-1-1 0,1 1 0,6 3 0,-8-5 3,0-1 0,0 0 0,1 0 0,-1 0 0,1 0 0,-1 0 0,1 0 0,-1-1 0,1 1 0,-1-1-1,1 0 1,0 1 0,-1-1 0,1 0 0,-1-1 0,1 1 0,4-1 0,-6 0 16,0 1-1,0 0 1,0-1 0,1 1-1,-1-1 1,0 0 0,0 1-1,0-1 1,0 0 0,0 0-1,0 1 1,0-1 0,0 0-1,-1 0 1,1 0 0,0 0-1,0 0 1,-1 0-1,1-1 1,-1 1 0,1 0-1,0-2 1,0-2 59,0-1 0,0 1 0,0 0 0,-1 0-1,0-1 1,-1-5 0,-4-39 232,-2 0 1,-15-53-1,16 85-281,-1 0 0,0 0 1,-1 1-1,-1 0 0,-1 1 0,-15-22 0,8 16-19,0 0 0,-1 1-1,-2 1 1,0 1 0,0 1-1,-2 1 1,-45-28 0,39 28-33,-36-17 0,51 28-19,0 1-1,0 1 0,0 0 1,-1 1-1,-23-3 0,33 5 18,0 1-1,-1-1 0,1 1 1,-1 1-1,1-1 0,-1 1 1,1-1-1,0 1 0,-1 0 1,1 1-1,0-1 0,0 1 1,0 0-1,0 0 0,0 0 1,0 0-1,1 1 0,-7 5 1,6-4 7,0 0-1,0-1 1,0 1 0,1 0 0,0 1 0,0-1 0,0 1-1,0-1 1,1 1 0,0 0 0,0 0 0,0 0-1,1 0 1,-1 0 0,1 0 0,-1 9 0,-1 4-29,-1 0-24,1 2 0,1-1 0,1 0 0,1 0 0,4 38 0,-2-36 30,1 0-1,1-1 1,1 1-1,0 0 0,2-1 1,1 0-1,0-1 0,16 28 1,-18-36 29,1-1 1,0 1 0,0-1-1,1 0 1,0-1 0,1 0-1,0 0 1,0-1 0,1 0-1,0-1 1,0 0 0,20 11 0,-15-13 9,0 1 1,0-2 0,0 0 0,0 0 0,20 1 0,-29-5 4,1 0 0,0 0 0,-1 0 0,1-1 0,-1 0 0,1 0 0,5-2 0,-8 1 3,-1 1 1,1 0 0,-1-1 0,0 0 0,0 0 0,0 0 0,0 0 0,0 0-1,0-1 1,-1 1 0,1-1 0,-1 1 0,4-6 0,-2-1 49,0 1 1,0-1-1,0 0 0,-2 0 1,1 0-1,-1-1 0,0 1 1,-1-1-1,1-14 0,-2-5 170,-5-52-1,4 69-204,-1 0-1,0 1 1,0-1-1,-1 1 0,-1 0 1,0 0-1,0 0 1,-1 0-1,0 1 0,-14-20 1,-10-9-19,-3 1-1,0 1 1,-3 2 0,-1 1 0,-1 2-1,-69-45 1,97 71-35,-1 0 0,0 1 0,-1 1 0,-15-5 0,22 8 8,-1 0-1,0 0 0,0 0 0,0 1 1,0 0-1,0 0 0,0 0 0,0 1 1,0-1-1,0 1 0,-7 2 0,9-1 19,-1-1 0,1 1 0,-1-1-1,1 1 1,0 0 0,0 0 0,0 1-1,0-1 1,0 1 0,1-1 0,-1 1-1,1 0 1,-1 0 0,1 0 0,0 0-1,0 0 1,0 1 0,1-1 0,-1 0-1,0 5 1,-2 0-5,-2 6-13,1 0 1,0 0-1,1 0 0,1 0 1,0 1-1,-1 21 0,2-17-8,-1 17-66,1 0 0,1 0-1,2 0 1,2 1-1,12 60 1,-12-81 81,2-1 0,0 0 0,0 0 0,1 0-1,1 0 1,1-1 0,0 0 0,1-1 0,18 23 0,-20-29 15,-1-1 0,2 1-1,-1-1 1,0 0 0,1-1 0,0 0 0,0 0-1,1 0 1,-1-1 0,1-1 0,0 0-1,0 0 1,0 0 0,1-1 0,-1 0 0,1-1-1,13 0 1,-14-1 21,0 0-1,0-1 1,0 0-1,0 0 0,0-1 1,0-1-1,0 1 1,-1-1-1,1-1 1,-1 1-1,0-2 1,0 1-1,0-1 0,0 0 1,-1 0-1,0-1 1,0 0-1,-1-1 1,0 1-1,0-1 1,0-1-1,-1 1 0,6-10 1,-7 8 32,1-1 1,-1 0-1,-1 0 0,0 0 1,0-1-1,-1 1 1,0-1-1,-1 1 0,-1-1 1,1 1-1,-1-1 1,-1 0-1,0 1 0,-1-1 1,0 1-1,0-1 1,-1 1-1,-7-16 0,-4-1-21,0 0 0,-2 1 0,-23-28 0,22 34-22,0 1-1,-2 1 0,0 1 1,-39-28-1,44 35 3,0 1 0,0 0 0,-1 0 0,0 1 0,-28-9 0,41 16-11,1 1 1,-1-1-1,1 1 0,-1 0 0,1 0 0,-1-1 0,1 1 1,-1 0-1,1 0 0,-1 1 0,0-1 0,1 0 1,-1 0-1,1 1 0,-1-1 0,1 1 0,-1-1 1,1 1-1,0 0 0,-1-1 0,1 1 0,0 0 1,-3 2-1,2 0-3,0 0 0,0 0 0,0 0 0,0 0 0,0 0 0,1 0 1,-1 1-1,1-1 0,0 1 0,0-1 0,1 1 0,-1 4 0,-2 11 1,2 0-1,0-1 1,1 1 0,1 0-1,4 21 1,-1-22-53,0 0 1,1 0-1,0 0 0,2-1 1,0 0-1,1 0 0,1 0 1,0-1-1,1-1 0,14 17 1,3-2-159,52 48 1,-68-69 153,1 1 1,0-2-1,0 0 0,1 0 0,0-1 0,0-1 0,0 0 1,26 7-1,-36-12 15,-1 0 0,1-1 1,0 1-1,0-1 0,-1 1 1,1-1-1,0 0 0,0 0 0,0-1 1,0 1-1,0 0 0,-1-1 1,1 0-1,0 1 0,-1-1 0,1 0 1,0 0-1,-1-1 0,1 1 0,-1-1 1,1 1-1,-1-1 0,0 0 1,3-3-1,-1 0-190,0-1 0,-1 0 0,0 1 0,0-2 0,0 1 0,1-9 0,10-45-1656,-7 14-1336,1-87 0,-11 35-1571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3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7 7552,'-4'-4'2008,"3"4"-1721,1 0 0,-1-1 0,0 1 0,0 0-1,1-1 1,-1 1 0,0 0 0,0 0 0,1-1 0,-1 1 0,0 0 0,0 0 0,0 0 0,1 0-1,-1 0 1,0 0 0,0 1 0,0-1 0,1 0 0,-1 0 0,-6 5 2869,5-4-2870,2 0-231,-1 0 0,1 0 0,0 0-1,-1-1 1,1 1 0,0 0 0,0 0-1,-1 0 1,1 0 0,0-1 0,0 1-1,0 0 1,0 0 0,0 0 0,1 1-1,3 18 236,2 1 0,14 34 0,3 10 35,135 455 518,-83-214-700,-31-117-73,-43-187-87,5 19 35,-6-20-44,0-1-1,0 1 1,0-1 0,0 1 0,0-1 0,0 1-1,0-1 1,0 0 0,1 1 0,-1-1 0,0 1-1,0-1 1,1 1 0,-1-1 0,0 0 0,0 1-1,1-1 1,-1 0 0,0 1 0,1-1 0,-1 0 0,0 0-1,1 1 1,-1-1 0,1 0 0,-1 0 0,1 1-1,-1-1 1,0 0 0,1 0 0,0 0 0,1-2-312,-1 1 0,0-1 0,1 0 0,-1 0 0,0-1 0,0 1 0,0 0 0,0 0 0,-1 0 0,1-1 0,-1 1 0,1-4 1,1 0-769,4-17-1960,4-2-1014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17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1065 8960,'-15'40'5173,"11"-30"-3159,4-10-1955,-1 1-1,1-1 0,0 0 0,0 1 1,0-1-1,-1 1 0,1-1 0,0 1 1,0-1-1,0 1 0,0-1 0,0 1 1,0-1-1,0 1 0,0-1 0,0 1 1,0-1-1,0 1 0,0-1 0,0 1 1,0-1-1,0 1 0,1-1 0,-1 1 1,0-1-1,0 1 0,1-1 0,-1 1 1,0-1-1,0 0 0,1 1 0,-1-1 1,1 0-1,0 1 0,2 2 50,0-1-1,0 1 0,0-1 1,0 0-1,1 0 1,-1-1-1,1 1 0,-1-1 1,1 0-1,0 0 1,-1 0-1,1 0 0,0 0 1,0-1-1,0 0 1,0 0-1,0 0 0,-1 0 1,1 0-1,0-1 1,0 0-1,0 0 0,-1 0 1,1 0-1,0 0 1,-1-1-1,1 0 0,-1 0 1,0 0-1,0 0 1,1 0-1,-1 0 0,-1-1 1,1 0-1,3-3 1,6-8 60,0-1 0,-1-1 1,-1 0-1,0 0 0,7-19 1,-2 0 240,18-61 1,-27 71-219,-2 0-1,-1 0 1,1-48 0,-5 46-134,-1 0 1,-1 0 0,-8-29 0,-25-72-1,27 97-50,-1 0 1,-2 0-1,-1 2 0,-24-40 1,-12-3 219,-97-107-1,141 173-187,4 5-34,0-1 1,0 1-1,0 0 0,0-1 0,0 1 0,0 0 1,0 0-1,-1 0 0,1 0 0,0 0 1,-1 1-1,1-1 0,0 0 0,-1 0 1,1 1-1,-3-1 0,4 1-6,0 0 0,-1 0 0,1 0 0,0 0 0,0 0 0,-1 0 0,1-1 0,0 2 0,-1-1 0,1 0-1,0 0 1,0 0 0,-1 0 0,1 0 0,0 0 0,-1 0 0,1 0 0,0 0 0,0 0 0,-1 1 0,1-1 0,0 0 0,0 0 0,-1 0 0,1 0-1,0 1 1,0-1 0,0 0 0,0 0 0,-1 1 0,1-1 0,0 0 0,0 0 0,0 1 0,0-1 0,0 0 0,0 1 0,-1-1 0,1 1 0,-1 7-3,0 1 0,1-1 0,-1 1 0,2 0 1,-1-1-1,3 14 0,-2-16 7,27 154 5,93 226-360,35-11-203,-154-371 551,24 56-235,3-1 1,41 63-1,-64-112 191,1-2-1,0 1 1,1-1 0,0 0 0,0 0-1,0-1 1,1 0 0,10 6 0,-15-11 55,-1 0 0,1 0 0,0 0 0,0 0 1,0-1-1,0 0 0,0 0 0,0 0 1,0 0-1,0-1 0,0 0 0,0 0 0,1 0 1,-1 0-1,0 0 0,0-1 0,0 0 0,0 0 1,0 0-1,0 0 0,0-1 0,0 1 0,6-5 1,-8 4-6,1 1 0,-1-1 0,0 0 0,0-1 0,0 1 1,-1 0-1,1 0 0,0-1 0,-1 1 0,0-1 0,1 1 0,-1-1 1,0 0-1,-1 0 0,1 1 0,0-1 0,-1 0 0,1 0 1,-1 0-1,0 0 0,0 0 0,0 1 0,0-1 0,-1 0 0,1 0 1,-2-3-1,1 0-27,0-1-1,-1 1 1,0-1 0,-1 1 0,0 0 0,0 0 0,0 0-1,0 0 1,-1 1 0,-7-9 0,8 10-8,-1 1-1,0-1 1,0 1 0,-1 0 0,1 0-1,-1 0 1,1 1 0,-1 0 0,0-1-1,0 2 1,0-1 0,0 0 0,0 1-1,-1 0 1,1 1 0,-8-1 0,11 1-15,3-1 30,0 0-1,0 0 1,1 0 0,-1 0 0,0 0 0,0 0 0,0 0 0,-1 0-1,2-3 1,9-15 45,12-36-1,-4 8-164,32-77-4044,-26 37-8446,-20 62 9076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17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24 8704,'-11'-24'10623,"10"26"-9940,-3 12-233,0-1 0,0 0 1,1 1-1,1-1 0,0 1 0,1 20 0,5 83-94,-3-107-306,2 39 23,3-1 0,21 87 0,-12-90-69,2 0 0,2 0 0,30 51 0,87 120-292,-87-144-1688,86 96 0,-123-156 624,25 20 0,-36-31 1177,0 0 1,0 0-1,0-1 0,0 1 0,1 0 0,-1 0 0,0-1 1,1 1-1,-1 0 0,1-1 0,-1 0 0,1 1 0,-1-1 1,1 0-1,-1 0 0,1 0 0,-1 0 0,1 0 0,-1 0 1,1 0-1,-1 0 0,1-1 0,-1 1 0,0 0 1,1-1-1,-1 1 0,1-1 0,-1 0 0,0 1 0,1-1 1,-1 0-1,0 0 0,0 0 0,0 0 0,0 0 0,0 0 1,0 0-1,0-1 0,0 1 0,1-2 0,14-25-4363,0-2 1306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18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11 7040,'-6'-6'3041,"4"6"-2606,1-1-1,0 0 0,0 1 1,0 0-1,0-1 1,0 1-1,0-1 1,0 1-1,-1 0 1,1 0-1,0 0 1,0 0-1,-1 0 1,0 0-273,1 0-1,0 1 1,0-1 0,-1 1 0,1-1 0,0 1 0,0 0 0,0-1 0,0 1 0,0 0-1,0 0 1,0 0 0,0 0 0,0 0 0,-1 2 0,-2 3-62,1 0 0,0 1 0,0 0 0,0 0 0,-3 13 0,-4 24 10,3 1 0,1 0 0,3 0 0,1 0 0,2 0 0,2 1 0,10 48 0,-8-67-125,2 0 0,1 0 0,1-1 0,14 31 0,-21-53 53,2-1-1,-1 1 1,0 0-1,1 0 1,0-1-1,-1 1 1,1-1-1,1 0 1,-1 0-1,0 0 1,1-1-1,0 1 1,-1-1-1,1 1 1,0-1-1,0-1 1,0 1-1,1 0 1,-1-1-1,0 0 1,1 0-1,-1 0 1,0-1-1,1 1 1,-1-1-1,1 0 0,-1-1 1,1 1-1,-1-1 1,0 1-1,1-1 1,-1-1-1,0 1 1,8-4-1,-6 2 34,0-1-1,-1 0 0,1 0 1,-1-1-1,0 0 0,0 0 1,0 0-1,-1 0 0,0 0 1,0-1-1,0 0 0,-1 0 0,0 0 1,4-11-1,-1 0 105,-1-1 0,-1 0 1,-1 0-1,2-23 0,-4 24-131,0 0 0,-1 0-1,-1 0 1,-1 0 0,-1 1 0,0-1 0,-1 0 0,0 1-1,-14-31 1,12 34-79,-1 1 0,0-1 0,-1 1 1,0 1-1,-1-1 0,0 1 0,-1 1 0,0 0 0,-1 0 0,0 1 0,0 0 0,-14-7 0,-12-2-492,29 15-182,0 0 1,0 0-1,1-1 0,-1-1 1,1 1-1,-10-9 0,17 12 599,-1 1 1,1-1-1,0 1 0,0 0 0,0-1 1,0 1-1,-1-1 0,1 1 1,0 0-1,0-1 0,0 1 0,0-1 1,0 1-1,0-1 0,0 1 0,0 0 1,0-1-1,0 1 0,1-1 0,-1 1 1,0-1-1,0 1 0,0 0 0,0-1 1,1 1-1,-1-1 0,0 1 1,0 0-1,1-1 0,-1 1 0,0 0 1,1 0-1,-1-1 0,0 1 0,1 0 1,-1-1-1,0 1 0,1 0 0,-1 0 1,1-1-1,21-11-4047,-19 11 3555,13-8-2566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18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10112,'-6'6'6722,"6"-6"-6530,2 13 1835,7 11-1283,3-5-351,0-1 0,1 0 0,19 19 0,47 41 151,17 18-84,-70-63-336,-1 2 1,-1 1-1,-2 1 1,18 42-1,51 162 363,-72-171-820,-4 1-1,-2 0 1,5 113 0,-17-98-3538,-1-55-493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19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79 8960,'0'0'7232,"5"9"-4913,-3-8-2294,-1 0-1,0-1 0,1 1 0,-1 0 0,1-1 0,-1 1 0,1-1 0,-1 1 0,1-1 0,0 0 0,-1 1 0,1-1 0,-1 0 1,1 0-1,0 0 0,2-1 0,27-4 168,-27 4-154,152-46 368,-52 13-3244,-95 31 2097,0 0-3381,-8 3 3805,0 0 0,-1 0 0,1 0 0,0 0 0,0 0 0,-1 0 0,1 0 0,0 1-1,0-1 1,-1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19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0 124 8192,'5'9'6272,"1"-9"-5248,-1 0 31,17-5-287,-6 1-160,16-7-352,-5 2-160,11-5 0,8-4-64,-3-2-32,-5 6-960,-11 5-415,-6-2-705,-5 2-320,-1 0-1376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0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28 7552,'0'-2'444,"-1"0"1,1 0-1,-1 0 1,0 0-1,1 0 1,-1 0-1,0 0 1,0 0-1,-2-2 1,2 4-55,-1-1 0,1 0-1,0 0 1,-1 1 0,1-1 0,0 1 0,-1 0 0,1-1-1,0 1 1,-1 0 0,1 0 0,-1-1 0,1 1-1,-1 0 1,-1 1 0,0-2-303,0 1-1,-1 0 1,1 1 0,0-1-1,0 0 1,-1 1-1,1 0 1,0 0 0,0 0-1,0 0 1,0 0 0,0 1-1,0-1 1,0 1-1,0 0 1,1 0 0,-1 0-1,0 0 1,1 0-1,0 1 1,0-1 0,0 1-1,0-1 1,0 1 0,0 0-1,0 0 1,1 0-1,-2 4 1,-4 13-31,1 0 0,0 1 0,2 0 0,0 0 0,0 29 0,4 113-8,2-125-42,1 1 0,2-1-1,2-1 1,17 55 0,-18-71-17,2-1 0,1 0 0,0 0 0,1-1 0,2 0 1,0-1-1,0 0 0,2-1 0,21 22 0,-27-32 7,0-1-1,0 1 1,0-2 0,0 1 0,1-1-1,0 0 1,0-1 0,0 0 0,18 4-1,-21-6 57,0-1 0,0 0 0,0 0 0,1-1 0,-1 0 0,0 0 0,1 0 0,-1-1 0,0 0 0,0 0 0,0-1 0,0 1 0,0-1 0,8-4 0,-6 2 45,-1 0-1,0-1 0,0 1 1,0-1-1,0-1 1,-1 1-1,0-1 0,0 0 1,0-1-1,6-10 0,11-22 250,-2-1-1,-1-2 0,17-55 1,-26 64-168,-1-1 1,-2 0-1,-2-1 1,4-47-1,-9 59-131,0 0 0,-2 0 0,-1-1 1,-1 1-1,-1 0 0,0 1 0,-13-34 0,14 49-84,0 0 0,0 0 0,-1 0 0,0 1 1,0-1-1,0 1 0,-1 0 0,0 0 0,0 1 0,-1 0 0,0 0 0,0 0 1,0 0-1,0 1 0,-1 0 0,1 0 0,-1 1 0,0 0 0,0 0 1,-1 1-1,1 0 0,-8-2 0,-9 0-430,0 1 0,0 1-1,-1 1 1,1 0 0,0 2 0,-1 1 0,1 2-1,0 0 1,-41 13 0,23-1-1843,25-4 290,17-11 1905,-1-1-1,1 1 1,0-1-1,-1 0 1,1 1-1,0-1 1,0 1 0,-1-1-1,1 1 1,0-1-1,0 1 1,0-1-1,0 0 1,0 1-1,-1-1 1,1 1 0,0-1-1,0 1 1,0-1-1,0 1 1,0 0-1,1-1 1,-1 0-1,0 1 1,0-1 0,0 1-1,1 0 1,4 10-3501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1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47 224 7296,'-12'-4'6078,"11"4"-5774,-22 0 3250,16 0-2360,7 0-1182,0 0 0,0 0-1,0 0 1,-1 0 0,1 0 0,0 0 0,0 0-1,0 0 1,0 0 0,0 0 0,0 1 0,-1-1-1,1 0 1,0 0 0,0 0 0,0 0 0,0 0-1,0 0 1,0 0 0,0 0 0,0 0-1,-1 0 1,1 0 0,0 1 0,0-1 0,0 0-1,0 0 1,0 0 0,0 0 0,0 0 0,0 0-1,0 0 1,0 1 0,0-1 0,0 0 0,0 0-1,0 0 1,0 0 0,0 0 0,0 0-1,0 1 1,0-1 0,0 0 0,0 0 0,0 0-1,0 0 1,0 0 0,0 0 0,0 1 0,0-1-1,0 0 1,0 0 0,0 0 0,0 0-1,0 0 1,0 0 0,1 0 0,-1 1 0,9 13 272,-7-11-240,6 8 21,0 1 28,1 0 0,-2 0 0,8 16 0,72 226 638,-63-165-296,17 121-1,-3 113 1012,-34-284-1343,2 49 162,-6-83-260,-1 9-13,1-14 6,0 1 0,0-1 0,0 0 0,0 1 0,0-1 0,-1 0 0,1 1 0,0-1 0,0 0 0,0 1 0,-1-1 0,1 0 0,0 0 0,-1 0 0,1 1 0,0-1 0,0 0 0,-1 0 0,1 0 0,0 1 0,-1-1 0,1 0 0,0 0 0,-1 0 0,1 0 0,0 0 1,-1 0-1,1 0 0,-1 0 0,1 0 0,-1 0 0,1 0 0,-1 0 1,1 0-1,0 0 1,-1 0-1,1 0 0,0 0 1,-1 0-1,1 0 0,-1-1 1,1 1-1,0 0 1,-1 0-1,1 0 0,0-1 1,-1 1-1,1 0 0,0 0 1,0-1-1,-1 1 1,1 0-1,0-1 0,-10-10-14,-13-21 0,17 23 18,-2-5-24,-1 1 1,2-1-1,-11-27 0,-7-36-7,-27-140-1,40 150 16,3-1 0,0-137 0,24-31 245,-6 171 50,27-110 1,-34 168-235,0-1 0,1 0 0,0 1 0,0 0 0,1 0 0,0 0 0,0 0 0,0 1 0,9-11 0,-11 15-33,-1 1 0,0 0 0,0-1 0,1 1 0,-1 0 0,1 0 0,-1 0 0,1 0 0,0 0 0,-1 0 1,1 0-1,0 1 0,0-1 0,0 1 0,-1-1 0,1 1 0,0-1 0,0 1 0,0 0 0,0 0 0,2 0 1,0 1 8,-1 0 1,1 1 0,0-1 0,-1 1 0,1 0 0,-1-1 0,0 2 0,0-1 0,0 0 0,0 0 0,5 6 0,2 3 67,0 1-1,14 23 1,-3-6 10,7 9-2,29 41-64,97 195 7,-149-265-35,99 194-264,-21 5-1530,-76-187 1161,-1 1 0,-1 0 1,-1 0-1,-1 0 0,1 29 0,-4-45 243,0 0 0,-1 0-1,1-1 1,-1 1 0,-2 7-1,2-12 139,1 1 0,-1-1 0,1 1 0,-1-1 0,0 1 0,0-1 0,0 1 0,0-1 0,0 0 0,0 1 0,0-1 0,0 0 0,0 0 0,-1 0 0,1 0 0,0 0 0,-1 0 0,1 0 0,-1 0 0,1-1-1,-1 1 1,0 0 0,-1 0 0,-21-3-4699,1 1 1030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1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1 217 8448,'5'23'3872,"16"-8"-2688,-21-10 96,11-5-512,0 0-96,10-5-385,1 1-191,21-25-64,0 1-32,25-24 64,-14 9-1087,21-13-417,-17 13-2880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2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72 8192,'-9'-11'1012,"6"7"-608,0 1 1,1 0 0,-2 0 0,1 0-1,0 0 1,-7-4 0,-31-18 3424,36 22-2889,4 2-791,0 0 0,0 1 0,0-1 0,1 1 0,-1-1 0,0 1-1,0-1 1,0 1 0,0 0 0,0-1 0,0 1 0,0 0 0,0 0 0,-2 0-1,7 9 610,3 4-367,-1 0 1,8 26-1,3 11 3,-11-35-312,76 204 326,-21-3-376,-35-117-21,64 258 112,-64-264-59,11 50 736,-36-141-765,-1-1 0,0 0 1,0 1-1,0-1 0,0 0 1,0 1-1,0-1 0,0 1 0,0-1 1,-1 3-1,1-4-32,0 0 1,0 0-1,-1 0 0,1 0 1,0 0-1,0 0 0,0 0 0,0 0 1,0 0-1,0 0 0,0 1 0,0-1 1,0 0-1,0 0 0,0 0 1,-1 0-1,1 0 0,0 0 0,0 0 1,0 0-1,0 0 0,0 0 1,0 0-1,0 0 0,0 0 0,-1 0 1,1 0-1,0 0 0,0 0 1,0 0-1,0 0 0,0 0 0,0 0 1,0 0-1,0 0 0,0-1 0,0 1 1,-1 0-1,1 0 0,0 0 1,0 0-1,0 0 0,0 0 0,0 0 1,0 0-1,-6-10 98,3 3-93,0 1 0,1-1 0,0 0 0,0 0 0,-2-13 0,2-13-37,1 0 1,4-49-1,-2 71 37,1 0 0,-1 0 0,2 0 0,0 1 0,0-1 0,1 1 0,0 0 0,0 0 0,1 0 0,1 1 0,10-15 0,-5 12-26,0 2-1,1 0 0,0 0 1,1 1-1,0 0 0,0 1 1,24-10-1,-27 14 16,-1 0 1,1 1-1,0 0 0,0 1 0,0 0 1,1 1-1,-1 0 0,0 0 0,17 2 1,-19 0 18,0 0 1,0 0-1,-1 1 0,1 0 1,-1 1-1,1 0 1,-1 0-1,0 0 0,0 1 1,0 0-1,0 0 1,-1 1-1,7 6 1,-2 1 134,-1 1 0,0 0 1,0 0-1,-2 1 0,1 1 1,-2-1-1,7 19 0,-10-23-86,-1 0 0,0 0-1,0 1 1,-1-1 0,-1 1 0,1 0-1,-2-1 1,0 1 0,0 0-1,-1-1 1,0 1 0,-1-1 0,0 1-1,0-1 1,-1 1 0,-1-1 0,0 0-1,0-1 1,-1 1 0,0-1-1,-9 13 1,2-7-94,-1-1 0,0-1 0,0 0 0,-2-1 0,1 0 0,-23 12 1,0-1-499,-49 27-3789,71-45 2625,9-5-55,21-28-4929,1 8 3049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3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66 7808,'-3'-1'929,"1"-1"1,-1 1-1,1 0 1,-1 0-1,1 0 1,-1 0-1,0 1 1,0-1-1,1 1 1,-1 0-1,0-1 1,0 1-1,-5 1 1,14-12-674,2 5-259,0 1 0,1 0 1,-1 1-1,1 0 0,0 0 1,0 1-1,1 0 0,-1 1 1,13-2-1,0 1 77,0 1 0,-1 1 0,1 1 1,0 1-1,0 1 0,0 1 0,0 1 0,-1 1 0,37 13 0,-51-15 40,0 0 0,0 0 0,0 0 0,-1 1 0,0 0 0,1 0 0,-1 1 0,-1 0 0,1 0 0,-1 0 0,0 0 0,0 1 0,0 0 0,-1 0 0,0 1 0,0-1 0,-1 1 0,0 0 0,0-1 0,0 2 0,-1-1 0,0 0 0,2 12 0,0 17-53,-1 0 0,-1 1 1,-3-1-1,0 1 0,-11 52 0,-50 184 196,15-84-193,45-182-76,1 0-1,0 1 0,0-1 1,1 0-1,0 0 0,0 1 1,3 12-1,-2-17 9,-1-1-1,1 1 1,0-1 0,0 1 0,0-1 0,0 1-1,1-1 1,-1 0 0,1 1 0,-1-1-1,1 0 1,0 0 0,0 0 0,0 0 0,0-1-1,0 1 1,0 0 0,1-1 0,-1 1-1,0-1 1,1 0 0,-1 0 0,5 1 0,2 0 7,1 0 1,-1-1-1,1 0 1,0 0-1,-1-1 1,1 0-1,10-2 1,8-3 38,32-8 0,-13 0 57,-14 3-186,35-5 0,-27 8-379,30-5-2408,-61 11 1211,0 1 1,0 0-1,0 0 0,19 3 1,-7 5-2615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3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33 9984,'0'-33'9050,"-2"35"-8527,-12 10-423,2 1-1,-1 0 1,2 0 0,-11 17 0,-38 66 41,29-44-115,21-36-78,-12 27 0,19-36-57,0 0 0,1 0 0,0 0 0,1 0 0,-1 0 0,1 0 0,0 9 0,1-15 93,0 1-1,0 0 1,1 0-1,-1 0 1,1 0-1,-1 0 1,1-1-1,0 1 1,-1 0-1,1-1 1,0 1-1,0 0 1,0-1-1,0 1 0,0-1 1,1 1-1,-1-1 1,0 0-1,1 1 1,-1-1-1,1 0 1,-1 0-1,1 0 1,0 0-1,-1-1 1,1 1-1,0 0 1,0-1-1,0 1 0,3 0 1,6 1 16,-1 0-1,1-1 1,0-1 0,12 0-1,-12 0 14,29 0 0,0 2-1,55 10 0,-86-11 54,-1 1 0,0 0 0,0 1-1,0 0 1,-1 0 0,1 1 0,-1 0-1,13 9 1,-15-9 46,-1 0 0,1 1 0,-1-1 0,1 1 0,-2 0 0,1 0 0,0 0 0,-1 1 0,0-1 0,0 1 0,-1 0 0,3 7 0,-3-6-17,0 1-1,0-1 1,-1 1-1,0-1 0,-1 1 1,0 0-1,0-1 1,0 1-1,-1 0 0,0-1 1,-1 1-1,-2 9 1,1-9-65,-1 1-1,0-1 1,0 1 0,-1-1 0,0 0-1,0-1 1,-1 1 0,0-1 0,-14 13 0,7-10-165,0 0 1,0 0-1,-1-2 1,-15 9 0,-63 23-3194,73-35 1240,19-5 2009,0 0 0,-1 0 0,1 0 0,0 0 1,-1 0-1,1 0 0,0 0 0,-1 0 0,1 0 0,0 0 0,0 0 0,-1 0 0,1 0 0,0-1 0,-1 1 0,1 0 0,0 0 0,-1 0 0,1 0 0,0-1 0,0 1 0,-1 0 0,1 0 0,0-1 0,0 1 1,0 0-1,-1 0 0,1-1 0,0 1 0,0 0 0,0-1 0,0 1 0,0 0 0,0-1 0,0 1 0,0 0 0,-1-1 0,1 1 0,0 0 0,0-1 0,0 1 0,1-1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3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2 8960,'-2'0'369,"1"-1"1,-1 1 0,1 0 0,-1 0-1,0 0 1,1 0 0,-1 0 0,0 0-1,1 0 1,-1 1 0,1-1 0,-1 1-1,1-1 1,-1 1 0,1-1 0,-1 1-1,1 0 1,-1 0 0,1 0 0,0 0-1,-1 0 1,-1 1 0,0 1-174,-1 0 0,1 0 0,0 0 0,0 1 0,0-1 1,-5 9-1,6-6-152,-1 0 0,1 0 0,0 0 1,1 0-1,-1 1 0,1-1 0,0 10 1,-2 6 17,-1 16-79,0 65 1,5-84 13,0-1-1,1 0 1,1 1-1,1-1 1,11 33-1,-11-42-7,1 0 0,0 0 0,0 0 0,1-1 0,0 0-1,0 0 1,1 0 0,0-1 0,0 0 0,10 7 0,-12-10 113,1 0 1,-1-1-1,1 1 1,-1-1 0,1-1-1,0 1 1,0-1-1,0 0 1,0 0 0,1-1-1,-1 1 1,0-1-1,1-1 1,-1 1 0,1-1-1,12-2 1,-16 2-14,-1-1 1,1 0 0,0 0-1,-1 0 1,1 0 0,0-1-1,-1 1 1,1 0 0,-1-1-1,0 0 1,0 0 0,1 0-1,-1 0 1,3-3 0,-2 1 31,-1-1 1,1 1 0,0-1-1,-1 1 1,0-1 0,0 0-1,2-9 1,-2 6-14,-1-1 1,0 0-1,0 0 1,-1 0-1,0 0 1,0 0-1,-1 1 0,0-1 1,-4-12-1,2 13-127,-1-1 0,0 0-1,0 1 1,-1 0 0,-1 0 0,1 0-1,-1 1 1,0-1 0,-1 1-1,0 1 1,-8-7 0,-15-10-3406,-47-27 0,65 42 1691,-4-2-2826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3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14 12544,'-9'-2'1902,"8"1"-1490,-1 1 0,1-1 0,-13-9 5735,16 45-5984,2-1 0,2 0 0,16 59 1,-14-64-113,46 162-150,-38-135-154,74 250-2393,-76-258 1936,7 19-3929,50 114-1,-44-127 1046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4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33 304 8448,'-6'10'1035,"4"-7"-672,1 0 0,-1 0 1,1 0-1,-1 1 0,1-1 0,0 0 1,-1 6-1,0 0-225,-1 1 601,0 2 1,1-1-1,0 0 0,0 15 1,2-25-711,3 46 629,-3-43-633,1-1 0,-1 1 0,1-1 0,1 1 0,-1-1-1,0 1 1,1-1 0,0 0 0,-1 1 0,1-1 0,3 3 0,-4-5 5,0 0-1,0 0 1,1 0-1,-1-1 1,0 1-1,0 0 1,0-1-1,1 1 1,-1-1-1,0 1 1,0-1-1,1 1 1,-1-1-1,1 0 1,-1 0-1,0 0 1,1 0-1,-1 0 1,0 0-1,1 0 1,-1 0-1,0-1 1,1 1-1,-1 0 1,0-1-1,1 1 1,-1-1-1,0 0 1,2-1-1,4-1 185,-1-2 1,1 1-1,9-10 0,-12 10-148,11-9 220,0-1 0,-1 0 0,-1-1 0,21-30-1,-22 29-92,-1-2-1,-1 1 1,0-1-1,12-33 1,-20 44-258,0 0 0,0 0 1,-1 0-1,0 1 0,0-1 0,-1 0 1,0 0-1,0 0 0,0 0 1,-1 0-1,0 0 0,-1 0 0,0 0 1,0 0-1,0 1 0,-1-1 0,-5-10 1,-19-23-2139,20 30 775,0-1 0,0 0 0,0 0-1,-6-19 1,8 10-2017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4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7 11008,'-31'-5'3594,"29"5"-3420,1 0 0,-1-1 0,0 1 0,1 0-1,-1 0 1,0 0 0,1 0 0,-1 0 0,1 0 0,-1 0-1,0 1 1,1-1 0,-4 2 0,4-2 31,0 1 0,-1-1 0,1 1 1,-1-1-1,0 0 0,1 1 0,-1-1 0,1 0 0,-3 0 0,-1 0 389,4 0-439,0-1-1,0 1 0,0 0 1,0 0-1,0 0 0,0 1 1,0-1-1,0 0 0,0 0 1,0 0-1,0 1 0,-1 0 1,1-1-147,1 1 1,0 0 0,0-1-1,-1 1 1,1 0 0,0-1-1,0 1 1,-1 0 0,1-1-1,0 1 1,0 0 0,0-1-1,0 1 1,0 0 0,0-1-1,0 1 1,0 0 0,1 0-1,-1-1 1,0 1-1,0 0 1,0-1 0,1 1-1,-1-1 1,0 1 0,1 0-1,0 0 1,9 17-42,11 21 34,30 100-166,-26-67-107,58 166-2304,15 85-5547,-86-279 4881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4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22 122 8960,'-21'0'5136,"33"9"-3478,1-4-1548,-1-2-1,1 1 1,0-2 0,0 1-1,0-2 1,14 1-1,6-2-2,41-5 0,-37-1-314,-1-1 0,62-20 0,67-38-5881,-119 43 1880,-6 3 726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5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190 205 7552,'6'3'1538,"-4"-2"-934,1 0 1,-1-1 0,1 1-1,-1 0 1,1-1-1,0 1 1,-1-1 0,5 0-1,-6 0-493,1-1 1,-1 1-1,0-1 0,0 1 0,0-1 0,1 0 0,-1 1 0,0-1 0,0 0 0,0 0 0,0 0 1,0 0-1,-1 0 0,1 0 0,0 0 0,0 0 0,-1 0 0,1 0 0,0 0 0,-1-1 0,1 0 0,5-9 277,-2 0 0,1 0 0,-2 0 0,1-1 0,2-16 0,-6 23-240,1 0 0,-1 0 1,0 1-1,-1-1 0,1 0 0,-1 0 1,0 1-1,0-1 0,0 0 0,-1 1 1,1-1-1,-1 1 0,0 0 1,-1-1-1,1 1 0,-5-6 0,5 8-124,0 0 0,0 0 0,0 0 0,0 0 0,0 0 0,0 1 0,0-1-1,-1 1 1,1-1 0,-1 1 0,1 0 0,-1 0 0,1 0 0,-1 0 0,0 1 0,1-1-1,-1 1 1,0-1 0,0 1 0,-4 0 0,2 1-13,0-1-1,1 1 1,-1 0 0,1 0-1,-1 1 1,1-1-1,-1 1 1,1 0 0,0 1-1,-6 3 1,2-1-18,0 2-1,1-1 1,-1 1 0,1 0 0,-11 16 0,14-18 2,-5 7-17,0 1 0,1 0 1,0 0-1,1 1 0,0-1 0,1 2 0,1-1 0,0 1 1,1 0-1,-4 27 0,7-35 23,0 1-1,1-1 1,0 0-1,0 0 1,0 0 0,1 0-1,0 0 1,0 0-1,1 0 1,0 0 0,0-1-1,1 1 1,0 0-1,0-1 1,0 0-1,1 0 1,5 7 0,-1-5-24,2-1 1,-1 1 0,1-2-1,0 1 1,0-1 0,1-1 0,0 0-1,0-1 1,0 0 0,14 3-1,-12-4-6,0-1 1,0 0-1,0-2 0,1 1 0,17-3 0,62-12-1481,-86 13 1300,211-54-10254,-167 40 6950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5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24 9984,'-11'-23'11057,"7"32"-10360,0 13-356,5 136-140,1-114-156,-1 7-20,11 190-66,33 125-429,-20-226-2687,43 141 0,-52-235 661,0-8-1413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6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93 10240,'-9'-58'3365,"-4"39"4598,13 19-7878,1 8 83,0 0 1,0 0 0,0 0 0,1 0 0,4 11-1,19 40-104,-14-35 17,-2-3-73,2-1-1,0 0 1,1 0 0,1-2-1,1 0 1,1 0 0,0-1-1,1-1 1,1 0 0,1-2-1,0 0 1,0-1 0,2 0-1,-1-2 1,27 12 0,-37-19 46,1-1 1,-1 0 0,1 0-1,0-1 1,-1 0 0,1-1-1,18 1 1,-23-2 4,-1 0-1,1 0 1,-1-1-1,1 0 1,-1 0-1,0 0 1,1 0-1,-1-1 1,4-1 0,0-2 86,-1 0 0,1 0 0,6-7 0,-13 12-132,10-9 172,-2-1 1,1 0-1,-1 0 1,0-1-1,-1 0 1,-1-1-1,0 0 1,10-22-1,-8 17-14,11-28 342,-1 0 0,-3-2 0,15-67 1,-31 112-475,1-1 0,0 1 0,-1 0 1,1-1-1,0 1 0,0 0 0,0-1 0,0 1 1,2-3-1,-3 5-38,0 0 0,1 0 0,-1 0 0,0 0 0,0 0 0,0 0 0,1 0 1,-1 0-1,0 0 0,0 0 0,0 0 0,1 0 0,-1 0 0,0 1 0,0-1 0,0 0 0,1 0 0,-1 0 0,0 0 1,0 0-1,0 0 0,0 0 0,0 0 0,1 1 0,-1-1 0,0 0 0,0 0 0,0 0 0,0 0 0,0 1 1,0-1-1,1 0 0,-1 0 0,0 0 0,0 0 0,0 1 0,0-1 0,0 0 0,0 0 0,0 0 0,0 1 1,7 24-46,29 202 55,2-35-88,-35-181 63,85 305-1111,10-82-1301,-87-212 1564,0-2 0,2 1 1,0-2-1,1 0 0,1 0 0,21 20 1,-33-36 585,-1-1-46,0 1 0,1-1 1,-1 0-1,0 0 1,1 0-1,-1 0 0,1-1 1,0 1-1,0-1 1,0 1-1,-1-1 0,1 0 1,4 1-1,8-2-3896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6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42 10752,'-3'-6'2591,"1"2"-1434,-1 0 1,1 0 0,-1 0-1,1 1 1,-1-1 0,-5-4-1,7 8-1100,0-1 0,1 0 0,-1 1 0,0 0 0,0-1 0,0 1 0,0-1 0,0 1-1,0 0 1,0 0 0,0-1 0,0 1 0,0 0 0,0 0 0,0 0 0,0 0 0,0 0-1,0 0 1,0 1 0,0-1 0,0 0 0,0 0 0,0 1 0,0-1 0,0 1 0,1-1-1,-1 1 1,0-1 0,0 1 0,0-1 0,1 1 0,-1 0 0,0-1 0,0 1 0,1 0-1,-2 1 1,-10 14 13,1 0-1,1 0 0,0 1 1,2 0-1,0 1 0,-10 29 1,10-15-75,1-1 0,1 1 0,2-1 1,1 1-1,2 1 0,1-1 0,1 0 1,9 50-1,-7-66-45,0 0 0,7 19-1,-9-32 42,0 0-1,0 1 1,1-1-1,0 0 0,-1 0 1,1 0-1,0 0 1,0 0-1,1 0 1,-1-1-1,1 1 0,-1-1 1,1 0-1,0 1 1,5 2-1,-6-4 7,0 0 0,0-1 0,0 1 0,0 0 0,0-1 0,0 1 0,0-1 1,0 0-1,1 0 0,-1 0 0,0 0 0,0 0 0,0 0 0,0 0 0,0-1 0,1 1 0,3-2 0,-3 0 15,0 0 0,0 0 0,0 0-1,0 0 1,0 0 0,0 0 0,0-1-1,-1 0 1,5-4 0,-1-2 120,-1 0-1,0 0 1,0 0 0,0-1-1,-1 1 1,3-14 0,-3 7 70,-1 0 0,-1 0 1,0-1-1,-2 1 0,-1-32 1,-3 10 627,-13-51 0,17 88-791,-1-5 79,-1 0 0,1 1 0,-1-1 0,0 1 0,-5-10 0,7 43-193,3-9 43,6 24 0,0-10-49,2-1-1,1-1 1,17 31 0,-19-46-58,0 0 0,0-1 0,1 0 0,17 17 0,-3-8-423,36 26 0,-50-41 138,0-2-1,1 1 1,0-1-1,17 6 1,-26-11 175,0-1 1,1 0 0,-1 1-1,1-1 1,-1-1 0,1 1-1,-1-1 1,1 1 0,0-1-1,-1 0 1,1 0 0,0 0-1,-1-1 1,1 0 0,6-1-1,-7 1-146,1 0-1,-1 0 1,0 0-1,1-1 0,-1 1 1,0-1-1,0 0 1,0 0-1,0 0 0,0 0 1,0 0-1,-1-1 1,1 1-1,-1-1 0,1 0 1,2-5-1,18-22-4062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8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99 10240,'-11'3'7190,"12"-11"-5437,1 4-1735,0 0 0,1 1 0,-1-1 0,1 0-1,-1 1 1,1 0 0,0 0 0,0 0 0,1 0-1,-1 0 1,0 0 0,1 1 0,0 0-1,7-4 1,4-1 98,1 1-1,23-6 1,-19 6 168,0 2 0,35-4 1,-43 8-39,0-1 0,0 2 0,0-1 0,0 2 0,0 0 1,12 3-1,-21-4-178,0 0 0,-1 0 0,1 1 0,-1-1-1,1 1 1,-1-1 0,0 1 0,1 0 0,-1 0 0,0 0 0,0 0 0,0 0 0,-1 0 0,1 1 0,0-1 0,-1 0 0,0 1 0,1 0 0,-1-1 0,0 1 0,1 4 0,1 5 101,-1 1 1,0-1-1,0 21 1,-2-33-167,0 36 77,-3-1 0,0-1 0,-2 1 0,-14 46 0,-8 66-75,26-141-29,1-1 1,-1 1-1,1 0 1,1-1-1,-1 1 1,3 7-1,-3-11 21,1 0 0,0 0 0,-1 0 0,1 0 0,0 0 0,0 0 0,0 0 0,1-1 0,-1 1 0,0 0-1,1-1 1,-1 1 0,1-1 0,-1 0 0,1 0 0,0 1 0,-1-1 0,1 0 0,0 0 0,3 1 0,3 0-8,-1 0 1,1 0-1,0 0 1,0-1-1,0-1 1,0 1 0,0-1-1,0 0 1,0-1-1,0 0 1,0 0 0,9-4-1,11-3-1194,0-2 0,27-14 0,-18 7-2932,-11 8-764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4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14 8704,'-2'-13'8607,"-4"35"-3432,3-9-6211,-114 405 3521,73-266-2773,41-142-757,1 0 0,-3 20-1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7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21 7808,'-7'-21'7229,"7"22"-7153,-9 7 2176,5-1-1774,1 1 1,0-1 0,0 1-1,1 0 1,-3 11 0,-4 42 574,7-42-856,-26 178 913,-3 47-518,-1 19-491,-6 25-2106,37-277 1547,-3 19-733,3-28 972,1 0 0,0-1 0,-1 1 0,0 0 0,1 0 0,-1-1 0,0 1 0,0 0 0,0-1 0,0 1 0,-2 2-1,3-4 155,0 0-1,0 0 1,0 0-1,0 0 0,-1 0 1,1 0-1,0 0 1,0 0-1,0 0 0,-1 0 1,1 0-1,0 0 0,0 0 1,0 0-1,0 0 1,-1 0-1,1 0 0,0 0 1,0 0-1,0 0 1,0 0-1,-1 0 0,1 0 1,-1-1-526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27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 11136,'-18'-1'6121,"17"1"-5900,0 0 1,1 0-1,-1 0 1,0 1-1,1-1 1,-1 0-1,0 1 1,1-1-1,-1 0 1,1 1-1,-1-1 1,0 1-1,1-1 0,-1 1 1,1-1-1,0 1 1,-1 0-1,1-1 1,-1 1-1,1 0 1,0-1-1,-1 1 1,1 0-1,0-1 1,0 1-1,0 1 1,-1 2 80,0 0 0,1 1 0,-1-1 0,1 1 0,0-1 0,1 1 0,1 7 0,11 35 252,-4-20-234,71 195 351,-29-89-611,54 128-50,-88-226-169,1-2 0,2 0 0,2-1 0,0-1 0,36 37 0,-35-45-739,1-1 0,1-2 1,1 0-1,0-1 0,38 19 0,-56-34 129,1 0 0,-1 0-1,11 2 1,-13-5-524,1 0 0,0 0-1,11 0 1,-18-1 1288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2.8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46 5632,'-2'-5'808,"-1"-7"2032,-3 5-131,-20-14 5239,37 34-6878,-1-3-830,-1 0 0,0 0 0,-1 1 0,0 0 0,-1 0 0,0 1 0,0 0 0,-2 1 0,1-1 0,3 15 0,-3 6 4,0 0-1,-3 0 0,1 40 0,-4-49-160,-3 153 666,-2-46-3188,8-119-706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3.3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10 8064,'-6'-9'10271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3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155 0 19775,'-7'14'459,"0"0"-1,1 1 1,0 0 0,1 0-1,-3 15 1,-11 81 314,15-82-532,-60 417 153,57-388-380,-8 55 58,12-99-591,2 0-1,-1 24 1,2-38 478,0 1 0,0-1 0,0 0 1,0 0-1,0 0 0,0 0 0,0 1 0,0-1 0,0 0 0,0 0 0,0 0 0,0 0 0,0 0 0,0 1 0,0-1 0,0 0 0,0 0 0,0 0 0,0 0 0,0 1 0,0-1 0,0 0 0,0 0 0,0 0 1,1 0-1,-1 0 0,0 0 0,0 1 0,0-1 0,0 0 0,0 0 0,0 0 0,0 0 0,1 0 0,-1 0 0,0 0 0,0 0 0,0 0 0,0 1 0,0-1 0,1 0 0,-1 0 0,0 0 0,0 0 0,7-6-1710,5-11-2462,-7 8 1157,1-2-768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4.0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32 8704,'-17'-7'5354,"9"1"-3076,7 5-2141,0 1 0,0 0 0,1-1 0,-1 1 0,0-1 1,0 1-1,1-1 0,-1 1 0,1-1 0,-1 1 0,0-1 0,1 0 0,-1 1 0,1-1 0,0 0 0,-1 1 0,1-1 0,-1 0 0,1 0 0,0 1 0,0-1 0,-1 0 0,1 0 1,0 0-1,0 1 0,0-2 0,12 2 727,-5 2-710,1 1 0,-1 0 0,0 0 1,0 0-1,0 1 0,0 0 0,8 7 1,-1-1-19,13 9 35,-1 1 0,-1 2 1,28 31-1,60 80 277,-71-80-41,92 89 0,-101-116-344,1-1-1,1-2 1,43 22 0,-45-25-3967,-32-20 3686,-1 0 1,1 0-1,0 0 1,-1-1-1,1 1 0,-1 0 1,1 0-1,-1 0 1,1 0-1,0 0 1,-1-1-1,1 1 1,-1 0-1,1 0 1,5-9-3482,-4 5 2330,8-9-2673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4.5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17 123 9728,'-16'-6'10639,"22"7"-9657,1 1-823,-1-1 1,0 0 0,1 0-1,-1 0 1,1-1 0,-1 0-1,0-1 1,9 0 0,55-15 866,-42 9-567,47-13 16,84-35 0,-139 48-589,-12 4-1003,0 0 0,0 0 0,8-5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4.8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4 279 9472,'-1'-2'742,"1"2"-556,-1 0-1,1-1 1,0 1-1,0-1 1,-1 1-1,1-1 1,0 1 0,0-1-1,0 1 1,0-1-1,0 1 1,0-1-1,0 1 1,0-1 0,0 1-1,0-1 1,0 1-1,0-1 1,0 1-1,1-2 1,8-13 2435,19-12-68,-24 24-2127,219-161 2198,-161 126-4769,-19 19-4264,-16 24-5516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5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11 11776,'-5'-11'8165,"6"14"-7365,9 19-525,1 0 0,1-1 1,2 0-1,16 19 0,20 34-195,108 224 143,-56-99-329,-22-37-4118,-76-154 2852,0 0-1,4 14 1,-3-2-2649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2:55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22 7552,'-1'-1'259,"1"0"0,-1 0 0,1 0 0,-1 0 0,0 0 0,1 1 0,-1-1 0,0 0 0,0 0 0,1 1 0,-1-1 0,0 0 0,0 1 0,0-1 0,0 1 0,0-1 0,0 1 0,0-1 0,0 1 0,0 0 0,0 0 0,0-1 0,0 1 0,0 0 0,0 0 0,0 0 0,0 0 0,0 0 0,0 0 0,0 0 0,-1 1 0,1-1 0,0 0 0,0 1 0,0-1 0,0 0 0,0 1 0,-1 1 0,-3 0-27,1 1 0,0 1 1,0-1-1,0 1 0,1-1 0,-1 1 1,1 0-1,0 1 0,0-1 1,0 0-1,0 1 0,1 0 0,0 0 1,0-1-1,-2 10 0,-1 3-110,2 0-1,0 1 1,-1 24-1,4-4 4,1 0 0,3 1 0,1-1 0,18 69-1,-17-83-83,2 0-1,0-1 1,2 0-1,0 0 1,2-1-1,0 0 1,25 32-1,-29-45-6,-1-1 0,1 0-1,0 0 1,1-1-1,0 0 1,0 0-1,0-1 1,15 7 0,-16-10 18,-1 0 1,1-1 0,0 1 0,-1-2-1,1 1 1,0-1 0,0 0 0,0-1-1,0 0 1,0 0 0,0-1 0,16-2-1,-13-1 66,1 1-1,-1-2 0,0 1 0,-1-2 1,1 1-1,-1-1 0,0-1 1,0 0-1,-1 0 0,0-1 0,0 0 1,-1-1-1,11-13 0,-5 3 154,0-1-1,-2 0 0,0-1 1,-1 0-1,14-40 0,-18 40-110,-1 0 1,0 0-1,-2 0 0,-1 0 0,0-1 0,-2-36 0,-1 48-106,-1-1 0,0 0-1,-1 1 1,0-1-1,-1 1 1,0 0 0,-1-1-1,0 1 1,0 1-1,-1-1 1,-1 1-1,1 0 1,-2 0 0,1 0-1,-11-10 1,5 8-72,0 1 1,0 1-1,-1 0 1,-1 1-1,-20-10 0,9 7-62,-1 1 0,-34-9-1,40 14-63,-1 0 0,0 2 0,0 0 0,-33 1 0,45 2-195,0 1 1,1 0-1,-1 0 0,1 1 1,-1 0-1,1 0 0,0 1 1,0 0-1,0 0 0,0 1 1,1 0-1,-1 0 1,-12 11-1,18-13-95,0 0-1,0-1 1,1 1-1,-1 0 1,1 0 0,-1 0-1,0 2 1,2-3 326,-1-1 1,1 1 0,0-1-1,0 0 1,0 1-1,0-1 1,0 0-1,0 1 1,0-1 0,0 1-1,0-1 1,0 0-1,0 1 1,0-1-1,0 0 1,0 1-1,0-1 1,0 1 0,0-1-1,0 0 1,0 1-1,1-1 1,-1 0-1,0 1 1,0-1 0,0 0-1,1 1 1,-1-1-1,0 0 1,0 0-1,1 1 1,-1-1-1,0 0 1,1 0 0,-1 0-1,0 1 1,1-1-1,-1 0 1,0 0-1,1 0 1,-1 0 0,1 0-1,-1 0 1,0 1-1,1-1 1,-1 0-1,0 0 1,1 0-1,-1 0 1,1-1 0,23 0-4469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4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5 8320,'-16'-4'11407,"26"13"-11134,-2 1-1,1 0 0,-1 1 1,10 16-1,6 10 190,37 48 152,137 145-1,-168-203-608,0-2 1,59 38-1,-20-25-278,-33-18-1641,-29-15 746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7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 7808,'-4'-11'6123,"3"11"-5996,1 16 3862,0 24-2874,5 170 1605,2 105-1518,-8-205-953,1 106 455,0-124-2971,7-102-1931,-6 6 3418,1-1 0,-1 1 0,0-1 1,-1 1-1,1-1 0,-1-6 1,4-16-2498,6-6-344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7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44 10112,'-27'-6'3039,"18"4"-1958,1 0 1,-1 0-1,-13 0 1,21 2-972,0 0 0,0-1-1,0 1 1,0 0 0,0 0 0,0 0 0,1-1 0,-1 1 0,0 0 0,0-1 0,0 1 0,1 0-1,-1-1 1,0 1 0,0-1 0,1 1 0,-1-1 0,0 0 0,1 1 0,-1-1 0,1 0-1,-1 0 1,0 0-85,1 1 0,0-1 0,0 1 0,0-1-1,0 1 1,0-1 0,0 1 0,0-1 0,0 1 0,0-1-1,0 1 1,0-1 0,0 1 0,0 0 0,0-1-1,1 1 1,-1-1 0,0 1 0,0-1 0,0 1-1,1 0 1,-1-1 0,0 1 0,1-1 0,-1 1 0,0 0-1,1-1 1,-1 1 0,0 0 0,1 0 0,-1-1-1,0 1 1,1 0 0,-1 0 0,1-1 0,-1 1 0,1 0-1,-1 0 1,1 0 0,-1 0 0,0 0 0,2 0-1,5-2 95,1 1-1,-1 0 1,0 1-1,1 0 0,-1 0 1,1 0-1,-1 1 1,1 0-1,-1 1 1,11 2-1,0 2 152,0 1 1,-1 0-1,17 10 0,131 79 648,125 38-636,-124-60-415,-152-68-122,-1 1 1,-1 0-1,1 0 0,-1 2 1,-1 0-1,0 0 0,12 12 1,-9-8-1956,-8-12-156,-6-2 2242,0 1-1,0 0 1,1-1-1,-1 1 1,0-1-1,0 1 1,0 0 0,0-1-1,0 1 1,0-1-1,0 1 1,0-1-1,0 1 1,0 0-1,0-1 1,0 1-1,0-1 1,0 1-1,0-1 1,0 1 0,-6-46-8511,2 12 4630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7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2 180 10112,'-2'3'12419,"11"-6"-13313,20-9 1102,0-1 0,0-1 0,-2-1 0,0-2 0,27-21 0,11-6-1058,-39 27-1703,-25 16 1933,1-1 0,0 1 0,0 0 0,0 1 0,-1-1 0,1 0 0,0 0 0,0 1 0,0-1 0,0 1 0,5-1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8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0 260 10240,'0'23'5818,"12"-27"-2543,-8-1-2973,1 0 0,-1 0 0,0 0 0,0 0 0,0-1 1,-1 0-1,0 0 0,4-8 0,13-23 88,-10 22-427,2 1-1,-1 1 1,2 0 0,0 0-1,0 1 1,1 1 0,0 0-1,28-15 1,-31 20-1495,-1 0-1,15-13 1,-4 2-3023,-6 8 561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28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8704,'0'-4'15425,"2"29"-15469,0-15 193,2-1 1,-1 1 0,1-1-1,1 0 1,-1 0 0,2-1-1,10 15 1,2-2 123,32 32 1,-25-30-119,30 28 288,-2 2-1,56 75 0,21 63-76,18 24-327,-134-198-137,-8-10 66,-1 0 1,1 0-1,4 11 0,-8-16-382,-1 1 0,0-1 0,0 1 0,0 0 0,-1 0 0,1 0 0,-1-1 0,1 6 0,-11-34-9474,9-3 5579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2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6656,'17'-13'6901,"-8"28"-5365,0 1 0,0 0 0,10 32 0,-13-32-1027,-1 0 0,-1 1 0,2 22 0,2 55 456,-4-28-676,10 65-50,9 104-232,-15-112-466,7 133-2276,-11-87-2284,-3-137 2704,3-10-1402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2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 10880,'0'0'128,"-1"0"0,1-1 1,0 1-1,-1 0 1,1 0-1,0-1 0,-1 1 1,1 0-1,0 0 0,-1 0 1,1 0-1,-1 0 0,1 0 1,0-1-1,-1 1 1,1 0-1,-1 0 0,1 0 1,0 0-1,-1 0 0,1 1 1,-1-1-1,1 0 1,0 0-1,-1 0 0,1 0 1,0 0-1,-1 0 0,1 1 1,0-1-1,-1 0 1,-1 2 641,2-2-642,0 0 1,0 0-1,-1 1 0,1-1 1,0 1-1,0-1 0,0 0 1,0 1-1,0-1 0,-1 0 1,1 1-1,0 0 1,-1 1 71,0 1 0,0 0 0,0-1 1,1 1-1,-1 0 0,1-1 0,-1 4 1,3 18 163,2-1 1,0 0-1,1 1 0,13 34 1,-7-22-235,-5-18-37,89 276 656,-90-279-704,1 0 1,1-1-1,1 0 0,0 0 0,1-1 0,11 14 0,-17-24-50,0 1 0,0-1 0,1 0 0,0 0 0,-1-1 0,1 1 0,0-1 1,0 1-1,1-1 0,8 3 0,-10-4-4,0-1 1,1 1-1,-1-1 1,1 0-1,-1 0 1,0 0-1,1 0 1,-1-1-1,1 1 1,-1-1-1,0 0 1,1 0 0,-1 0-1,0-1 1,0 1-1,5-4 1,-2 2-75,-1-1 1,0 0 0,-1 0 0,1 0 0,-1-1 0,1 1-1,-1-1 1,6-10 0,1-4-770,10-24 1,-15 29 392,42-98-4703,-22 62 885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3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49 6144,'0'-3'350,"0"1"0,0-1 0,0 0 0,-1 1 0,1-1 0,-1 0 0,1 1 0,-1-1 1,0 1-1,0-1 0,0 1 0,0-1 0,-9-7 3368,9 9-3297,0 0 0,0 1 0,0 0 0,0-1 0,0 1 0,0 0 0,0-1 0,-2 1 0,2 0-261,0 0 1,0 0-1,0 1 1,-1-1-1,1 0 1,0 1-1,0-1 1,0 1-1,0-1 0,0 1 1,-2 1-1,0 0-67,0 0-1,0 1 1,0 0-1,1-1 0,-1 1 1,1 0-1,0 0 0,0 0 1,0 1-1,0-1 1,1 0-1,-1 1 0,1-1 1,0 1-1,0 0 1,0-1-1,0 5 0,-1 7 5,1 0-1,2 30 0,1-14-94,1-1 0,2 1-1,1-1 1,1 1-1,2-2 1,0 1-1,24 46 1,-22-56 27,0 0-1,2-1 1,0 0 0,1 0 0,1-2-1,0 0 1,2-1 0,0 0 0,0-1-1,2-1 1,22 13 0,-33-22-4,1-1-1,1 0 1,-1 0 0,0-1 0,1 0 0,0-1 0,-1 0 0,1-1 0,0 0-1,0 0 1,0-1 0,0 0 0,0-1 0,0 0 0,0-1 0,0 0 0,16-5-1,-16 3-613,-1 0 0,1 0 0,-1-1 0,0 0 0,0-1 0,0 0 0,-1-1 0,0 1 0,0-1 0,10-13 0,4-7-4232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379 364 12416,'-3'-4'843,"-1"-1"1,0 1 0,0 1 0,0-1 0,0 1 0,-1-1-1,1 1 1,-1 0 0,-8-3 0,-3 0 506,-29-9 1,21 9-571,5-1-549,0 0 0,1-1 0,0-1 0,-20-12 0,8 1-110,-39-35 1,66 53-177,0-1 1,0 1 0,1-1 0,0 0 0,-1 1 0,1-1-1,0 0 1,0 0 0,1-1 0,-1 1 0,0 0 0,1 0-1,0-1 1,0 1 0,0-1 0,0 1 0,1-1 0,0 0-1,-1-6 1,2 6-141,-1 1-1,1-1 1,0 1-1,0-1 1,1 1-1,-1-1 1,1 1-1,-1 0 1,1 0-1,0 0 1,0 0-1,1 0 1,-1 0-1,1 1 0,-1-1 1,1 1-1,0-1 1,0 1-1,0 0 1,3-2-1,5-1-676,-1 1 0,1 0-1,0 0 1,0 1 0,1 1-1,-1-1 1,12 1 0,-7-1-320,31-5-2925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4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571 465 11392,'-22'-6'11135,"22"12"-10783,5 8-224,1 4-96,5 7-544,5-2-192,0 1-864,-2-1-288,8 0-991,-1-3-417,6-6-960</inkml:trace>
  <inkml:trace contextRef="#ctx0" brushRef="#br0" timeOffset="1">198 67 9728,'-113'-52'3584,"86"46"-2784,2-3 352,14 9 0,0 0-705,1 0-223,26 0-5215,5 6 2719,15-6-992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5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12 127 9472,'-10'-12'11076,"8"8"-10069,4-12-419,-1 11-567,1 0-1,1 1 1,-1-1-1,0 1 0,1-1 1,0 1-1,0 0 1,0 0-1,1 0 1,-1 0-1,1 1 0,0 0 1,0-1-1,0 1 1,1 1-1,-1-1 1,1 1-1,-1-1 0,1 1 1,5-1-1,3-2 43,1 1 0,0 1 0,0 1 0,0 0 0,0 0 0,16 1 0,-18 1 158,0 1 0,1 0-1,-1 0 1,0 1 0,22 7 0,-31-8-114,0 0 0,1 0 0,-1 1 0,0-1 0,0 1 0,0 0 0,0 0 0,0 0 0,-1 0 0,1 0 0,-1 1 0,1-1 0,-1 1 0,0-1 0,0 1 0,0 0 0,0 0 0,0 0 0,-1 0 0,1 1 0,-1-1 0,0 0 0,0 0 0,1 8 0,-2-5-9,1 0 0,-2 0 0,1 0 0,-1 0 0,1 1 0,-2-1 0,1 0 0,-1 0 0,-2 7 0,-4 4 128,-16 28 1,14-29-107,-11 25 1,16-29-147,-1 0 0,-12 16 0,11-18-25,1 1 1,-10 20 0,16-30 41,0 0 0,0-1-1,0 1 1,-1 0 0,1 0 0,0-1 0,0 1 0,1 0-1,-1-1 1,0 1 0,0 0 0,0-1 0,0 1 0,1 0 0,-1-1-1,0 1 1,0 0 0,1-1 0,-1 1 0,1-1 0,-1 1 0,0-1-1,1 1 1,-1-1 0,1 1 0,-1-1 0,1 1 0,0-1 0,-1 1-1,1-1 1,-1 0 0,1 1 0,0-1 0,-1 0 0,1 0 0,0 0-1,-1 1 1,2-1 0,30 6-219,-30-6 210,27 3-39,21 2 82,56 0-309,-89-4 216,-2 0 60,0 1 0,0 0 0,0 1 0,0 0 0,-1 2 0,0-1 0,1 2 0,-2 0 0,15 8 0,-27-13 32,0 0 0,1 0 0,-1-1 0,0 1 0,0 0 0,0 1 0,0-1 0,0 0 0,0 0 0,0 0 0,0 1 0,0-1 0,-1 0 0,1 1 0,0-1 0,-1 0 0,1 1 0,-1-1 0,0 1 0,1-1 0,-1 1 0,0-1 0,0 1 0,0-1 0,0 1 0,0-1 0,0 1 0,-1 0 0,1-1 0,0 0 0,-1 1 0,1-1 0,-2 3 0,0-1 62,0 1 0,0-1 0,0 1-1,-1-1 1,1 0 0,-1 0 0,0 0 0,0 0-1,0 0 1,-7 4 0,-7 3-65,-1-1 1,0-1-1,-1 0 0,0-1 1,0-1-1,0-1 0,-1-1 1,-39 4-1,-99 2-3807,143-10 1327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4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4 12672,'-32'-4'4735,"21"4"-1183</inkml:trace>
  <inkml:trace contextRef="#ctx0" brushRef="#br0" timeOffset="1">11 18 21215,'21'29'160,"12"9"-160,10 14 0,0-1 64,9 1-32,-4 6-32,1 3-608,3 2-320,1-3-384,1 1-64,0-3-255,-8-10-33,-3-16-416,-10-8-128,-1-14-992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4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28 228 11136,'-27'-4'7199,"32"-1"-7071,6-4 64,5-2-96,-1-3 0,6-4 96,1-2-96,4 2-64,7 4-640,4 3-320,1 2-1087,3 6-449,8-3-1824</inkml:trace>
  <inkml:trace contextRef="#ctx0" brushRef="#br0" timeOffset="1">463 0 10880,'-5'5'7391,"10"1"-7263,6 3-384,11 0-160,-1 5 224,6 6-1119,5-2-385,-1 5-2720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5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38 8960,'-41'-38'3424,"30"42"-2656,0 7 128,6-2-128,-1 5-672,1 0-160,5 1-576,5 3-160,6 1 416,5-1-1088,4 2-416,18 3-1280</inkml:trace>
  <inkml:trace contextRef="#ctx0" brushRef="#br0" timeOffset="1">603 15 8064,'-4'-4'1972,"4"4"-1726,-1 0 1,1-1-1,-1 1 1,0 0-1,1 0 1,-1-1-1,0 1 1,1 0-1,-1 0 1,0 0-1,1 0 1,-1 0-1,0 0 1,1 0-1,-1 0 1,0 0-1,1 0 1,-2 1-1,1 0-75,0-1 0,-1 1 1,1 0-1,0 0 0,0 0 0,-1 0 0,1 0 0,0 0 0,0 0 1,0 0-1,-1 2 0,0 2-102,-1 0 0,1-1 1,-1 1-1,1 0 0,-2 11 1,1 2 3,1 0 0,0 1 1,1-1-1,2 1 0,-1-1 1,7 30-1,-5-35-39,1-1 0,0 0 0,1-1-1,1 1 1,0-1 0,0 0 0,1 0 0,0 0-1,1-1 1,15 18 0,-20-26-51,0 1 0,0-1 0,1 0 1,-1-1-1,0 1 0,1 0 0,-1-1 0,1 1 0,0-1 0,0 0 0,-1 0 0,1 0 0,0 0 1,0-1-1,0 1 0,0-1 0,0 1 0,0-1 0,0 0 0,0 0 0,0-1 0,0 1 1,0-1-1,0 1 0,3-2 0,0 0-280,-1-1 0,1 1-1,-1-1 1,1 0 0,-1-1 0,0 0 0,0 1 0,-1-1-1,1-1 1,-1 1 0,6-8 0,13-19-1975,6-3-1237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5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6 10496,'-4'-2'634,"1"1"0,-1 0 1,1 1-1,-1-1 1,1 0-1,-1 1 0,0 0 1,-4 0-1,4 0 51,-6 6 2644,9-5-3283,0 0-1,0 0 1,0 0 0,0 0 0,0 0 0,0 0 0,0 1 0,0-1 0,1 0 0,-1 1 0,1-1-1,-1 2 1,-1 13-68,2 0-1,0 0 1,1 0 0,0 1-1,1-1 1,7 23-1,-5-25 31,0-1 0,1 0 0,0 0 0,1 0 0,0-1 0,1 0 0,1 0 0,9 11 0,-16-22-16,0 0 0,0 1 0,0-1 0,0 0 0,0 0 0,1 0 0,-1 0 0,1 0-1,-1 0 1,0-1 0,1 1 0,0 0 0,-1-1 0,4 1 0,-4-1 0,0 0 1,1 0-1,-1 0 1,0 0-1,0 0 0,1 0 1,-1-1-1,0 1 1,0-1-1,0 1 1,0-1-1,1 1 0,-1-1 1,0 0-1,0 1 1,0-1-1,0 0 0,0 0 1,-1 0-1,1 0 1,1-1-1,3-5 55,-1 0 0,0-1 0,0 1-1,-1-1 1,0 0 0,0 0 0,0 0 0,-1-1 0,1-16-1,0 12 144,-1 0 0,1 1-1,9-22 1,-12 33-182,1 0 1,0 0-1,0 0 0,0 0 1,-1 0-1,1 0 1,0 0-1,0 0 0,0 0 1,1 0-1,-1 0 1,0 1-1,0-1 1,0 0-1,1 1 0,-1-1 1,0 1-1,0 0 1,1-1-1,-1 1 1,1 0-1,-1 0 0,0 0 1,1-1-1,-1 2 1,2-1-1,5 1-193,0 0 0,0 0 0,11 4 0,-5-1-348,21 3-910,43 9-5929,-53-10 3628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5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11 11904,'-10'-11'8229,"11"17"-6395,1 0-1482,1-1 0,0 0 0,0 0 0,7 8 0,2 3-138,26 38-261,3-2 0,3-2 1,98 88-1,18 6-3117,-12 11-4232,-99-98 3162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6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9216,'-6'0'9846,"18"8"-7493,29 16-3254,-38-22 1512,72 43-997,-1 4 0,126 108 0,-184-143-1010,1 0 0,1-1 1,22 13-1,-18-12-2812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6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8192,'1'19'6559,"0"-13"-6242,0-1-1,0 1 1,1 0 0,0-1 0,0 0-1,0 1 1,7 9 0,9 12 13,1-1-1,29 30 1,52 44-188,18 21-521,-79-79-1045,1-1 0,50 37 0,-63-55-453,-4-3-1499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1 716 9984,'0'0'5866,"1"-6"-3338,1 2-2311,-1 1-1,1 0 0,0 0 1,1 0-1,-1 0 1,1 0-1,-1 0 1,1 1-1,4-4 0,3-4 47,97-88 282,24-24-526,-94 84-352,45-58 0,28-69-2838,-89 128 237,17-44 0,-27 52-186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7:37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1 555 8576,'4'16'2816,"-4"-16"-2749,0 0 0,0 0 1,1 1-1,-1-1 1,0 0-1,0 0 0,0 1 1,0-1-1,1 0 1,-1 0-1,0 1 0,0-1 1,1 0-1,-1 0 0,0 0 1,0 0-1,1 1 1,-1-1-1,0 0 0,1 0 1,-1 0-1,0 0 1,0 0-1,1 0 0,-1 0 1,0 0-1,1 0 1,-1 0-1,0 0 0,1 0 1,-1 0-1,17-4 1613,14-10 350,-11 1-1583,-1-1 0,0-1-1,-1 0 1,0-1 0,-1-1-1,-1-1 1,-1-1 0,15-23-1,0-5-556,-3-2 1,29-71-1,9-13-5405,-43 95 961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0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61 7552,'-18'-27'3472,"-2"-2"2399,20 29-5792,0 0 0,0-1-1,0 1 1,0 0-1,-1 0 1,1-1 0,0 1-1,0 0 1,0 0-1,0-1 1,0 1-1,-1 0 1,1 0 0,0 0-1,0-1 1,0 1-1,-1 0 1,1 0-1,0 0 1,0 0 0,0 0-1,-1 0 1,1-1-1,0 1 1,0 0-1,-1 0 1,1 0 0,0 0-1,0 0 1,-1 0-1,1 0 1,-3 8 1938,3 13-975,5 1-911,0-1 0,1 0 1,18 37-1,-17-40-112,35 78-611,-40-90-375,1 0 0,1-1 0,-1 1 0,1-1 0,-1 0 0,2 0 0,-1 0 0,0 0 1,8 4-1,3 1-3113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8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49 7552,'-20'14'12933,"41"-19"-12170,-5 0-492,67-9 697,90-4 0,1 17 200,-94 1-394,-78 0-1157,0 0 0,0-1 1,0 1-1,0-1 1,0 0-1,0 0 0,0 1 1,0-1-1,2-3 1,-1 3-688,-1-1-1,1 1 1,0 0 0,-1 0 0,1-1 0,4 0 0,13 2-4898,1 0 1088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0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24 8320,'0'-1'772,"-5"-21"7719,4 21-8251,0 2-147,0-1-1,0 1 0,-1-1 0,1 1 0,0-1 1,0 1-1,0 0 0,0-1 0,0 1 0,0 0 1,0 0-1,0 0 0,0 0 0,0 0 0,0 0 1,1 0-1,-1 0 0,0 0 0,1 0 0,-1 2 1,-11 25 18,9-18-59,-1 5 50,0 0 1,0 0 0,1 0 0,0 23 0,3-36-111,0 0-1,0 0 1,1 0 0,-1 0 0,1-1 0,-1 1 0,1 0 0,0-1 0,0 1-1,0 0 1,0-1 0,0 1 0,0-1 0,0 1 0,0-1 0,0 0 0,1 1 0,-1-1-1,1 0 1,-1 0 0,1 0 0,-1 0 0,1 0 0,0 0 0,-1-1 0,1 1-1,2 0 1,3 1-42,0 0 0,0 0 0,0-1 0,0 0 0,13 0 0,116-9-20,-117 7 70,28 1 0,-22 0 0,-22 0 50,1 0 0,-1 0 0,1 0 1,-1 1-1,0 0 0,1-1 0,-1 1 0,0 0 0,0 1 0,0-1 0,0 0 0,0 1 0,0 0 0,5 3 0,-6-3 46,0 0-1,-1 0 1,1 0 0,0 1 0,-1-1 0,1 0-1,-1 1 1,0 0 0,0-1 0,0 1 0,0-1-1,0 1 1,0 0 0,-1 0 0,1 0 0,-1-1-1,0 1 1,0 3 0,-1 11 17,0 1 0,-2-1-1,0 0 1,0 0 0,-10 25 0,0-8-1097,-28 52 0,38-81 651,-22 40-2058,6-22-2410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1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36 8064,'0'-4'938,"-14"-27"10178,18 33-10456,3 3-562,-2 0 1,1 0-1,0 0 1,-1 1-1,7 10 0,22 34-23,-30-42-52,9 16-42,-1 0 1,-2 1-1,13 45 1,-13-38-1428,23 51 1,-10-30-4166,-13-39 1777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1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12 177 9088,'-3'-10'1811,"1"3"-621,0 1 1,1-1 0,0 1-1,0-1 1,0-8 1508,2 17-2315,89 139 1024,-79-122-1342,2-1-1,0 0 1,1-1-1,0 0 1,1-1-1,32 25 1,-31-26 71,-13-12-68,0 0 0,1 0 0,-1 0 0,1 0 0,-1-1 0,1 0 0,0 1-1,6 1 1,-9-3-40,0-1-1,-1 0 1,1 0-1,0 0 1,0 0-1,-1 0 0,1 0 1,0 0-1,0 0 1,0 0-1,-1 0 1,1 0-1,0 0 1,0-1-1,-1 1 0,1 0 1,0-1-1,0 1 1,-1 0-1,1-1 1,0 1-1,-1-1 1,1 1-1,-1-1 1,1 1-1,0-1 0,-1 0 1,1 1-1,-1-1 1,0 0-1,1 1 1,-1-1-1,0 0 1,1 1-1,-1-1 0,1-1 1,0-4 100,1 1 0,-1-1 0,0 0 0,0-6 0,0 7-40,4-114 796,1 5-1381,-5 93 217,0 4-911,1 0 0,1 0 0,0 1 0,9-28 0,3 14-4260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3.3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66 5120,'0'-52'6302,"0"38"-1444,0 40-2595,4 54-929,17 99-1,-4-51-1050,-3 45-236,11 82-937,-23-229 79,-2-20 323,1-1-1,0 1 0,-1 0 0,2 0 0,1 6 0,2-6-1014,-1-7-355,3-14-1138,-2-7-321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3.8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0 8576,'-12'14'10504,"12"-13"-10150,1 1-302,0-1 1,0 0-1,0 1 0,0-1 1,0 0-1,0 0 1,0 1-1,0-1 0,0 0 1,2 1-1,12 10-52,1-1 1,0 0-1,1-1 0,-1 0 0,2-2 0,27 10 1,114 25 78,-54-16-368,51 20-3529,-134-42 2127,-2 0-122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4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1 350 9344,'3'-10'7186,"-2"8"-6672,1 1-477,-1-1 0,1 1 1,0-1-1,0 1 0,0 0 1,0 0-1,2-1 0,9-5 396,6-6-384,0-2 0,32-33 0,30-41 22,-21 20-22,-47 55-724,-1 0 1,0 0-1,10-19 1,-20 31 526,4-7-1517,3 33-6138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4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1 271 9472,'5'-5'3584,"-5"-1"-2784,6-3 480,-6 4 31,5-4-383,0 0 0,1-5-512,5-10-256,-1 1-96,1-6-64,0 1 64,0 4-320,-1-1-64,1 7-608,0 4-287,0 0-353,-8 5-96,8 3-2304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5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14 9344,'-16'-13'9290,"45"37"-8596,-12-11-579,-2 1 1,16 17-1,10 21 6,-3 3-1,43 77 1,40 60-376,-116-184-246,2 0 0,-1 0 1,1 0-1,0-1 0,0-1 1,1 1-1,13 8 1,-20-14 296,0-1 1,0 1 0,0-1-1,-1 0 1,1 1 0,0-1 0,0 0-1,0 0 1,0 0 0,0 0 0,0 1-1,0-1 1,0 0 0,-1-1 0,1 1-1,0 0 1,0 0 0,0 0-1,0 0 1,0-1 0,1 0 0,14-12-4783,-13 10 4476,17-19-2994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05.4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43 136 7296,'-9'-2'8906,"9"3"-8704,-11 13 2384,-4 22-1097,13-30-1275,0 0 1,1 1-1,0-1 0,0 1 0,0-1 0,1 1 0,0-1 0,2 12 0,1 5-100,8 22-1,-9-35-96,8 35-58,3-1 0,32 77 0,-42-116 41,0 1 0,0-1 0,0 0 0,0 0 0,1-1 0,0 1 0,0-1 0,0 1 0,0-1 0,1-1-1,6 5 1,-8-6 1,0-1-1,0 1 1,0-1 0,0 0-1,1 0 1,-1 0-1,0 0 1,1-1-1,-1 1 1,1-1-1,-1 0 1,1 0 0,-1 0-1,0-1 1,1 1-1,-1-1 1,1 0-1,-1 0 1,0 0-1,5-2 1,6-3 74,0-1 1,0-1-1,0 0 0,-1-1 0,0 0 1,-1-1-1,0 0 0,-1-1 0,18-21 1,-23 23 52,0 1 1,0-1-1,-1 0 1,0-1 0,-1 1-1,1-1 1,-2 0 0,0 0-1,0-1 1,-1 1-1,0 0 1,0-1 0,-2 1-1,1-1 1,-2-16 0,-3 5 47,-1 0 1,0 0 0,-2 0 0,-1 0 0,-18-35 0,22 47-180,-2 0-1,1 0 1,-1 1 0,-1 0 0,0 0-1,0 0 1,-1 1 0,0 0 0,0 0-1,-1 1 1,0 0 0,0 1 0,-1 0-1,0 0 1,0 1 0,0 0 0,0 1-1,-1 0 1,0 1 0,0 0 0,0 1-1,-16-2 1,-46 3-2356,45 1-3250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5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1023 7168,'-5'3'1861,"-1"1"0,1 0 1,0 0-1,-9 9 1051,35 0-1659,-5-11-924,0-1 0,0-1 0,29-3 0,-45 3-328,12-1 119,-1-1-1,1 0 0,-1-1 1,1 0-1,-1 0 1,0-2-1,0 1 0,-1-1 1,1-1-1,-1 0 0,0 0 1,-1-1-1,0 0 0,0-1 1,0 0-1,-1-1 1,0 1-1,-1-1 0,0-1 1,8-12-1,-4 2 31,-1 1 0,-1-2 1,-1 1-1,6-22 0,17-88 385,-31 128-530,6-30 48,0 0 0,-3 0 1,0-1-1,-3 0 0,0 1 1,-2-1-1,-9-45 0,-1 21-35,-20-58-1,21 83-4,-2 1-1,-1 0 1,-23-36 0,35 63-9,-1 0 1,0 0 0,0 0 0,0 0 0,-1 0 0,-6-5 0,9 8-7,1 1-1,-1-1 1,0 1 0,0-1 0,0 1 0,0 0 0,0-1 0,0 1 0,0 0-1,0-1 1,0 1 0,0 0 0,0 0 0,0 0 0,0 0 0,0 0-1,0 0 1,0 0 0,0 1 0,0-1 0,0 0 0,1 0 0,-1 1 0,0-1-1,0 0 1,0 1 0,0-1 0,0 1 0,0 0 0,1-1 0,-1 1-1,0-1 1,0 1 0,1 0 0,-1 0 0,1 0 0,-1-1 0,0 1 0,1 0-1,-1 1 1,-4 7-12,0 0-1,0 0 0,1 1 1,0-1-1,1 1 1,0 0-1,-3 17 0,2 5 10,-2 40-1,6 1-5,2 1 0,14 79 1,37 141-2,-17-108-72,-29-150 57,96 461-191,-92-459 203,1-1 0,29 60 0,-30-77-17,1 0 1,0 0-1,2-1 1,0 0-1,30 29 0,-43-47 34,-1 0 1,1 0-1,0 0 0,0 0 0,0-1 1,1 1-1,-1 0 0,0 0 0,0-1 0,0 1 1,0-1-1,1 1 0,-1-1 0,0 1 0,1-1 1,-1 0-1,0 0 0,3 1 0,-3-2 1,0 1 0,-1-1 1,1 1-1,0-1 0,0 0 0,-1 1 0,1-1 0,0 0 0,-1 1 0,1-1 0,0 0 1,-1 0-1,1 0 0,-1 1 0,0-1 0,1 0 0,-1 0 0,0 0 0,1 0 0,-1 0 0,0 0 1,0 0-1,0 0 0,0 0 0,0-2 0,1-7 19,-1-1 0,-1 0 0,0 0 0,0 1 0,-1-1 0,-5-16 0,2 6-16,-96-327-241,99 343 218,0-1-1,0 0 1,1 0-1,0 0 1,0 0 0,0 0-1,1 0 1,1-10-1,-1 11 8,2 0 0,-1-1 0,0 1 0,1 0 0,0 1 0,1-1 0,-1 0 0,1 1 1,-1-1-1,6-5 0,2-3-81,2-1 0,0 2 1,1-1-1,0 2 0,17-13 1,-18 16-1119,0 0 1,19-9-1,-24 14-872,1 0-1,-1 1 1,10-2-1,-5 3-1971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0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 8576,'-5'-20'9605,"5"30"-9181,1-1 0,3 16 0,1 6-123,39 256 1481,4 29-1031,3 56-404,-43-318-274,-6-31-274,2 0 0,1-1 0,8 27 0,-13-48 134,0-1 0,0 0 0,0 0 0,0 0 0,1 1 0,-1-1 0,0 0-1,0 0 1,0 1 0,0-1 0,0 0 0,0 0 0,1 0 0,-1 0 0,0 1-1,0-1 1,0 0 0,0 0 0,1 0 0,-1 0 0,0 0 0,0 0 0,0 0 0,1 1-1,-1-1 1,0 0 0,0 0 0,1 0 0,-1 0 0,0 0 0,0 0 0,0 0 0,1 0-1,-1 0 1,0 0 0,0 0 0,1 0 0,-1 0 0,0 0 0,0 0 0,0-1-1,1 1 1,-1 0 0,0 0 0,0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5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0 8576,'-1'0'335,"0"1"0,0-1 0,0 0 0,0 1 0,0-1 0,-1 1 0,1-1 0,0 1 0,0-1 0,0 1 0,1 0-1,-1-1 1,0 1 0,0 0 0,0 0 0,0 0 0,1 0 0,-1 0 0,0 0 0,1 0 0,-1 1 0,-1 1-58,0 0 0,1 1-1,0-1 1,-1 0 0,1 1-1,0 4 1,0 9-62,0 0 1,2 0-1,0 1 0,4 18 1,-1-5-56,4 36 13,21 162 28,-28-223-235,0 1 0,1-1 0,0 1 0,0-1 0,1 0 0,3 8 0,-5-12-199,0 0-1,1 0 0,-1 0 1,0-1-1,1 1 0,0 0 1,-1-1-1,1 1 0,0-1 1,-1 0-1,1 0 0,0 1 1,0-1-1,0 0 0,0 0 1,0-1-1,1 1 0,-1 0 1,0-1-1,0 1 1,0-1-1,1 0 0,1 0 1,15 0-3047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6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6 7552,'0'-6'5978,"-3"12"-3807,-5 8-1887,1 0 0,1 0 0,0 1 0,1 0 1,1 0-1,0 0 0,1 0 0,-2 17 0,0 130 103,5-121-350,22 421 128,19-159-197,-34-275 32,2-1 0,21 48 0,-14-38 0,-14-31-12,1 0-1,0-1 0,0 1 1,5 6-1,-8-11-32,1 0 1,-1 0-1,1-1 1,0 1-1,-1 0 1,1-1-1,0 1 1,-1 0-1,1-1 1,0 1-1,0-1 0,-1 1 1,1-1-1,0 1 1,0-1-1,0 0 1,0 1-1,0-1 1,-1 0-1,1 0 1,0 1-1,0-1 0,0 0 1,0 0-1,0 0 1,0 0-1,0-1 1,0 1-1,0 0 1,0 0-1,0 0 1,-1-1-1,1 1 0,0 0 1,0-1-1,0 1 1,0-1-1,-1 1 1,2-2-1,1-1-416,0-1 1,0 1-1,0-1 0,-1 0 0,0 0 0,3-6 1,-5 10 427,11-22-3823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6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9 9728,'-5'-8'6325,"5"10"-5819,5 72 876,-7 62-281,-21 141 0,16-196-1702,3 95 0,4-146-815,-3-15-131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7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9856,'10'1'3603,"0"-2"-1409,-8 1-2002,0 0 0,-1 0 0,1 1-1,0-1 1,0 0 0,-1 1 0,1-1 0,0 1 0,-1-1 0,1 1 0,0 0 0,-1-1-1,1 1 1,2 2 0,0 0 135,1 0-198,-1 0-1,1 0 1,-1 1 0,1-1 0,-1 1-1,0 0 1,4 7 0,22 34 140,-21-29-208,230 336 30,-197-291-225,18 22-1366,-15-31-5639,-30-38 3379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7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9472,'13'4'3886,"-9"-2"-3511,0 1 0,0 0 0,-1 0 1,1 0-1,4 7 0,-6-9-86,11 16 337,0 0 1,-2 0-1,18 36 0,-6-12-299,24 51 971,-3 2 0,35 115-1,-69-181-1028,-2 0 0,6 37-1,-12-49-212,0 0 0,-2 0 0,1 1 0,-2-1 0,-4 28 0,-8 10-1294,-21 53 1,32-98 885,2-9 300,-6 21-1325,6-21 1271,0 1 1,0-1 0,-1 1 0,1-1-1,0 1 1,0-1 0,0 1-1,0-1 1,0 0 0,0 1-1,0-1 1,0 1 0,0-1 0,0 1-1,0-1 1,0 1 0,0-1-1,0 1 1,0-1 0,1 0 0,-1 1-1,0-1 1,0 1 0,0-1-1,1 0 1,-1 1 0,0-1-1,1 0 1,-1 1 0,0-1 0,1 0-1,-1 1 1,0-1 0,1 0-1,-1 0 1,0 1 0,1-1-1,0 0 1,10-3-2812,7-1-1056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7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7040,'0'0'13962,"11"9"-12559,-3-5-1332,-1-1 0,1 0 0,-1 0 0,1-1-1,0 0 1,0-1 0,0 1 0,0-1 0,0-1 0,0 0 0,13-1 0,-9 0-61,0-1 1,-1-1-1,1 0 0,-1 0 0,0-1 1,0 0-1,14-8 0,-19 8-275,-5 4 38,-1-1 0,1 1 0,0-1 0,-1 1 0,1 0 0,0-1 0,-1 1 0,1 0 0,0-1 0,0 1 0,-1 0 0,1 0 0,1 0 0,-1 0-4,0 1 0,-1-1 0,1 0 1,0 1-1,-1-1 0,1 1 0,0 0 0,-1-1 0,1 1 0,-1-1 0,1 1 0,-1 0 0,0-1 0,1 1 0,-1 0 0,1 0 0,-1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18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9472,'-11'10'10517,"23"-10"-9605,4 1-1032,0 1 0,-1 1 0,1 0 0,-1 1 0,26 10 0,-23-5-1278,-13-7 488,0 1 0,0-1-1,0 0 1,1 0 0,7 1 0,8-2-3292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0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54 8320,'-25'10'11362,"30"-11"-10661,6-2-528,-1-1 0,0 0 0,10-5 0,17-8-27,-17 11-79,0 0 0,1 1 0,25-2 0,-35 6 32,1 1 0,0 0 0,-1 0 0,1 1 0,-1 1 1,1 0-1,14 5 0,-19-5 52,0 0 1,0 1-1,0 0 1,0 0-1,0 1 1,-1 0-1,0 0 1,7 5-1,-10-6-53,0 1 0,-1-1 1,1 0-1,-1 1 0,1-1 0,-1 1 0,0 0 0,0-1 0,-1 1 0,1 0 1,-1 0-1,0 1 0,0-1 0,0 0 0,0 8 0,-1 5 97,0-1 0,-2 1-1,0 0 1,-1-1 0,0 0-1,-7 17 1,4-10-48,-58 176 533,0 0-737,46-121 110,16-66-90,1-1-1,0 1 1,0-1 0,3 24 0,-1-31 37,0-1 0,0 1 0,0-1 0,0 0 0,0 1 0,1-1 0,0 0 0,0 1 0,0-1-1,0 0 1,0-1 0,0 1 0,1 0 0,-1-1 0,1 1 0,0-1 0,0 0 0,0 0 0,0 0 0,0 0 0,0 0 0,6 1-1,7 3 34,0-1 0,0-1-1,29 4 1,-21-4-7,31 2 5,0-2-1,77-4 1,-53-1-2640,-30-6-13367,-40 5 14096,17-3-2621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0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97 8064,'1'-3'516,"0"0"0,-1-1 0,1 1 1,-1-1-1,0 1 0,0-1 0,0 1 0,0-1 1,0 1-1,-1-1 0,0 1 0,0 0 0,0-1 1,0 1-1,0 0 0,0 0 0,-1-1 0,0 1 1,0 0-1,0 1 0,0-1 0,0 0 1,-4-3-1,3 4-330,0 0 1,0 0-1,0 1 1,0-1-1,0 1 0,0 0 1,0 0-1,-1 0 1,1 0-1,0 1 1,-6-1-1,1 1 133,0-1 1,0 1-1,-13 2 0,14 0-231,0 0-1,0 0 0,0 1 0,1 0 1,-1 0-1,1 0 0,0 1 1,0 0-1,0 0 0,0 0 0,1 1 1,0 0-1,0 0 0,0 0 0,0 1 1,-7 11-1,3-1-63,0 0 0,1 0-1,1 0 1,0 1 0,-6 27 0,9-29-37,1 1 1,0 0 0,2-1-1,-1 1 1,2 0-1,0 0 1,1 0-1,0 0 1,5 16-1,-4-24 20,0 0 0,0-1 0,1 1 0,0-1 0,1 1 1,0-1-1,0 0 0,0-1 0,1 1 0,0-1 0,0 0 0,1 0 0,0 0 0,0-1 0,0 0 0,0 0 0,1 0 0,0-1 0,12 5 0,-4-3 91,0 0-1,0-2 1,1 0 0,0-1 0,30 2-1,83-5 293,-82-4-437,51-11 0,-30 4-3427,-19 5-5016,-29 3 3882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1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52 8448,'0'-3'702,"0"2"-416,1 0 0,-1-1 0,0 1 0,0 0 0,-1-1 0,1 1 0,0 0 0,0 0 0,-1-1 0,1 1 0,0 0 0,-1 0 0,1 0 0,-3-3 1024,-13 4 1889,-14 0-1652,28 0-1470,0 0 0,0 1 0,0-1 0,0 1 0,0 0 0,0-1 0,0 1 0,0 0 0,0 0 0,0 1 0,0-1 0,1 0 0,-1 1 0,0-1 0,1 1 0,-1-1 0,-1 4 0,-3 2 183,1 0-1,-8 15 1,5-4-75,0 0-1,1 0 0,1 0 0,1 1 0,-6 37 1,7-22-129,2-1 1,3 57-1,0-80-56,0 0 0,0-1 0,1 1 0,1 0 0,-1 0-1,9 16 1,-9-21 7,1 0-1,0 0 1,0 0-1,0-1 1,0 0-1,1 0 0,0 0 1,0 0-1,0 0 1,0-1-1,1 1 1,-1-1-1,1 0 1,6 2-1,2 0 105,-1 0 0,1-1-1,0-1 1,0 0 0,1-1 0,-1 0 0,1-1-1,-1-1 1,1 0 0,14-2 0,-18 1 9,0-1-1,1 0 1,-1 0 0,0-1 0,0-1 0,0 1-1,0-2 1,-1 1 0,0-1 0,0-1 0,0 0-1,0 0 1,10-11 0,-6 3 51,-1-1 0,-1 0 1,0 0-1,-1-1 0,14-33 0,-8 11 225,17-65-1,-30 92-294,0 0 0,-1 0 0,-1 0-1,0 0 1,0 0 0,-2-19 0,1 26-77,-1-1 1,0 1 0,0-1 0,0 1 0,0 0 0,-1 0 0,0-1 0,0 1 0,0 0 0,0 0 0,-1 1 0,1-1 0,-1 1-1,0-1 1,0 1 0,0 0 0,-1 0 0,-6-5 0,-2 1-87,0 1 0,0 0-1,0 1 1,0 1 0,-26-6 0,7 4-1186,-42-2 0,71 8 1445,-20-1-2915,48 11-5678,8-2 3943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0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16 216 8960,'-4'-9'1970,"2"3"-551,-1-1 1,1 1-1,0-1 1,-1-8-1,3 12-1305,0-1-1,0 1 0,0 0 0,1 0 0,-1 0 0,1-1 0,0 1 0,0 0 1,0 0-1,0 0 0,0 0 0,3-4 0,1 0-56,0-1-1,0 1 1,1 1-1,0-1 1,1 1-1,-1 0 1,1 1 0,0-1-1,0 1 1,1 0-1,-1 1 1,14-6-1,0 2 87,0 1 0,1 0 0,39-6 0,-52 11-41,0 1 0,1 1 0,-1-1 0,0 2 1,0-1-1,1 1 0,-1 0 0,0 1 0,14 4 0,-16-3 40,0 0 0,-1 0 0,1 0-1,-1 1 1,0 0 0,0 0-1,-1 0 1,1 1 0,-1 0-1,0 0 1,0 0 0,8 12 0,-4-2 122,-1 0 1,0 1-1,-1-1 1,-1 2 0,0-1-1,3 19 1,-3-8 34,-2-1 1,-1 1 0,0 33-1,-4-33-123,-1 1 0,-1-1 0,-2 0 0,-8 28 0,-40 104 180,16-53-307,16-49-20,11-32-73,-8 31 1,16-47 38,0-1 0,1 0 0,0 0 1,1 0-1,-1 1 0,2-1 1,-1 0-1,3 11 0,-2-14-2,1 1 1,0 0-1,1-1 0,-1 1 1,1-1-1,0 0 0,0 0 0,1 0 1,-1 0-1,1-1 0,9 9 1,-8-9-11,1 1 1,-1-1-1,1 0 1,0 0-1,0-1 1,0 1-1,1-2 1,-1 1-1,13 3 1,-1-4 36,1 0 1,-1-1 0,0-1-1,35-5 1,17 1-7,7 4-1274,-25 0-6232,-42 0 4661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2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50 11136,'0'-2'623,"1"1"-311,-1 1-1,0-1 1,-5-18 8102,3 18-8102,0-1 102,0 0 0,-1-1 0,1 2 0,0-1 0,-1 0 0,0 0 0,1 1 0,-6-3 0,2 3-369,1-1 1,-2 1-1,1 0 1,0 0-1,0 1 1,0 0-1,0 0 0,0 0 1,0 1-1,0 0 1,0 0-1,0 0 1,0 1-1,0 0 0,0 0 1,0 1-1,1-1 1,0 1-1,-1 0 1,1 1-1,0-1 1,0 1-1,1 0 0,-8 9 1,7-8-71,1 1 0,0 1 1,0-1-1,1 1 0,0-1 1,0 1-1,-2 9 0,4-13 20,0 0 0,1-1-1,0 1 1,-1 0 0,1 0-1,0 0 1,1 0 0,-1 0-1,0 0 1,1 0 0,0 0-1,-1 0 1,1 0 0,0-1-1,1 1 1,-1 0 0,0-1-1,1 1 1,0-1 0,-1 1 0,4 2-1,-2-2-8,0-1-1,0 1 1,0-1 0,0 1-1,0-1 1,1 0 0,-1-1-1,1 1 1,0 0 0,-1-1-1,1 0 1,0 0 0,0 0-1,4 0 1,8 1 14,-1-2 0,21 0 0,-9-1-25,-1 1 26,-1 2-1,0 0 1,0 2-1,-1 1 1,1 1-1,-1 1 1,0 1-1,-1 1 1,26 13 0,-41-17 6,-1-1 0,0 1 0,0 1 0,0-1 0,-1 1 0,0 0 0,9 11 0,-12-13 37,0 0 0,-1 0 0,1 0 0,-1 0-1,0 1 1,0-1 0,0 0 0,-1 1 0,0 0 0,0-1 0,0 1 0,0 0-1,-1 0 1,1 8 0,-2-3 84,-1-1 0,0 0 1,0 0-1,-1 0 0,0 0 0,0-1 0,-1 1 0,0-1 0,-1 0 0,-6 9 0,3-6-50,0-1 0,-1-1-1,0 1 1,-1-2-1,0 1 1,-17 10 0,3-5-56,0-1 0,0-2 0,-1 0 0,0-2 0,-1-1 0,-36 7 0,54-13-112,-12 2-627,0 0 1,-37 1-1,59-5 395,0-1 1,-1 1-1,1-1 1,0 1-1,-1-1 0,1 0 1,-1 1-1,1-1 1,-1 0-1,3-2 1,3-2-510,96-46-9921,-66 34 6790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2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22 8960,'9'-22'12373,"-9"23"-12288,1 0 52,0 1 0,-1 0 0,0 0 0,1 0 0,-1-1 1,0 1-1,0 0 0,0 0 0,0 0 0,-1 0 0,1-1 0,-1 3 0,-8 25 560,3-13-381,-71 301 521,68-277-843,-19 77-127,27-113-301,-7 22-477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2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19 10112,'-16'-19'10671,"17"19"-10573,0 0 0,0 1-1,0-1 1,0 0 0,-1 1-1,1-1 1,0 0-1,0 1 1,0-1 0,-1 1-1,1-1 1,1 2 0,15 16 986,0 1 0,28 40 0,-21-26-720,45 55 220,126 124 0,-161-179-566,36 34 97,-53-52-330,21 18 82,-14-10-5316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3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29 8064,'-15'-6'14741,"21"1"-13765,-2 4-826,0-1 0,1 1 0,-1 0 0,1 0-1,-1 1 1,1-1 0,6 1 0,0-1 21,371-8 2391,-315 9-2489,-65 0-242,-1 0 0,1 0 1,-1 0-1,0 0 0,1 0 0,-1 0 0,0 1 1,1-1-1,-1 0 0,0 1 0,1-1 1,-1 1-1,0 0 0,0-1 0,1 1 1,-1 0-1,0 0 0,0 0 0,0 0 1,0 0-1,1 1 0,-1 1-634,1-1 0,-1 1 0,0 0 1,0 0-1,0 0 0,0 0 0,0 0 0,0 4 0,3 10-4300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5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 7936,'-3'-1'5217,"-3"10"-1135,-4 15-2438,9 0-1427,0 0-1,1 0 0,1 0 0,5 23 1,-6-45-211,39 268 357,-27-190-112,19 90 293,-9-81 5,-22-88-589,1 0-1,-1 1 1,1-1-1,0 0 1,-1 0-1,1 0 1,0 0-1,-1 0 1,1 0-1,0 0 1,0 0 0,0 0-1,0 0 1,0 0-1,0-1 1,0 1-1,0 0 1,1-1-1,-1 1 1,0-1 0,2 1-1,-1 0-271,0-1 0,0 1 0,0-1 1,0 0-1,0 0 0,0 0 0,0 0 0,0 0 0,0-1 0,0 1 1,-1-1-1,1 1 0,0-1 0,3-1 0,15-10-4402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6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4 189 7808,'-3'-9'11632,"6"-2"-7736,15-11-6015,-10 12 3216,18-32-892,-17 26-194,17-23 0,-23 35 13,0 1 0,0-1-1,0 1 1,0 0 0,1 0 0,0 0-1,-1 0 1,1 1 0,0 0 0,0 0-1,6-3 1,-7 5 24,-1-1 0,1 0-1,0 1 1,0-1 0,0 1 0,-1 0 0,1 0 0,0 0-1,0 1 1,0-1 0,-1 0 0,1 1 0,4 1 0,-2 0 53,0 0 1,-1 1 0,0-1 0,1 1 0,-1 0-1,0 0 1,4 4 0,-1 0 89,0 1 0,-1-1 0,0 1 1,0 0-1,-1 1 0,0-1 0,5 13 0,-6-10 31,0 0-1,-1 1 1,0-1 0,-1 1-1,0 0 1,0 23-1,-3-16-100,0 0-1,-2 0 0,-7 29 0,-14 49 48,-59 258 256,78-332-418,1-4-69,-3 29-1,6-43 62,1 0 0,0 0 0,0 0 0,1 0 0,-1-1 0,1 1 1,0 0-1,1 0 0,-1-1 0,1 1 0,2 5 0,-2-7 4,1 0 0,-1 0 0,1 0 0,0 0 0,0-1 0,0 0 0,0 1 0,0-1 0,0 0 0,1 0 0,-1-1 0,1 1 0,-1-1 0,1 0 0,0 0 0,-1 0-1,7 1 1,8 0 79,0 0 0,24-1 0,-38-1-71,322 0 369,-296 3 17,3-1-3928,-30-2 2718,0 0 0,0-1 1,-1 1-1,1-1 0,0 0 0,0 0 1,-1 0-1,1 0 0,-1 0 0,1-1 1,1-1-1,16-13-4231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8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 14 9472,'0'-14'9605,"-16"14"-7237,7 1-2150,1-1 0,0 1 0,0 1 0,0 0 0,0 0 0,0 1 0,-11 4 0,-53 32 780,18-9-455,38-23-479,1 0-33,-26 16 0,37-19-46,-1-1 0,1 1 1,-1-1-1,1 2 0,0-1 0,1 0 1,-1 1-1,1-1 0,-3 6 1,1-1 19,4-8 32,2 8-79,0-9 38,-1 1 1,1 0-1,-1 0 1,1-1-1,0 1 1,-1 0-1,1-1 1,0 1-1,0-1 1,-1 1 0,1-1-1,0 1 1,0-1-1,0 0 1,0 1-1,-1-1 1,1 0-1,0 0 1,0 0-1,0 1 1,0-1-1,0 0 1,1 0 0,24-1-178,-22 0 162,152-6 35,-140 7-49,-1 0 1,0 1-1,1 0 1,-1 2-1,0-1 1,0 2-1,18 6 1,-21-5 20,1 0 0,-1 0 0,0 2 0,0-1 0,-1 1 0,0 1 0,0 0 0,15 16 0,-23-21 112,0 0 0,0 1-1,0-1 1,-1 1 0,1 0 0,-1 0 0,0 0 0,0 0 0,-1 0-1,1 1 1,-1-1 0,0 0 0,0 1 0,0-1 0,0 9-1,-2-6 84,1 1 0,-2 0 0,1 0 0,-1-1-1,0 1 1,-1-1 0,1 1 0,-6 7 0,1 0-152,0-1 0,-2 0 1,0-1-1,0 0 1,-1 0-1,-1-1 1,0 0-1,-1-1 1,0-1-1,0 1 1,-1-2-1,-1 0 1,1-1-1,-1 0 0,-1-1 1,0 0-1,0-1 1,0-1-1,-31 6 1,29-7-91,11-2-74,-1-1 0,1 0-1,-9 0 1,15 0 91,-1-1 1,1 0 0,-1 0-1,1 0 1,0 0-1,-1 0 1,1 0-1,0 0 1,-1 0 0,1 0-1,-1 0 1,1-1-1,0 1 1,-1 0-1,1 0 1,0 0 0,-1 0-1,1 0 1,0-1-1,-1 1 1,1 0-1,0 0 1,-1-1 0,1 1-1,0 0 1,0-1-1,-1 1 1,1 0-1,0-1 1,0 0-41,0 1-1,0-1 1,0 0 0,0 1-1,0-1 1,0 0 0,0 1-1,1-1 1,-1 0 0,0 1-1,1-1 1,-1 1 0,0-1-1,1 0 1,0 0 0,21-21-2457,-14 16 1660,0 0 0,1 1 0,0-1 0,-1 2 0,11-4 0,22-7-4102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8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14 11648,'-16'-14'11199,"11"38"-10921,6 16-747,2 0 1,1 0 0,15 59 0,-7-56-2681,21 53 0,-21-66-1213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8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12416,'-6'3'4639,"6"3"-3583,0 8-384,0-6-448,6 6-416,4 6 32,1 2-896,4 6-415,6 0-3329,16 4-1504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29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84 389 9984,'-1'6'922,"1"-4"-613,0 0 0,-1-1-1,1 1 1,0 0 0,-1 0 0,1-1-1,-1 1 1,1 0 0,-1-1 0,0 1-1,0-1 1,0 1 0,0-1 0,0 1-1,0-1 1,0 0 0,-3 2 210,4-2-309,0-1 0,-1 0 0,1 0 1,-1 0-1,1 0 0,-1 0 0,1 0 0,-1 0 1,1 0-1,-7-2 2733,6 1-2733,-10-8 592,10 7-302,-4-3-336,1 1-1,0-1 0,0 0 1,1-1-1,0 1 0,0-1 1,0 1-1,0-1 1,1 0-1,0 0 0,0 0 1,1 0-1,0 0 0,-1-13 1,1-1-128,1 0 1,0 0 0,6-27 0,-4 31-35,1 1 1,0 0 0,2 0 0,0 0 0,8-18 0,-10 27-2,1-1-1,-1 1 1,1 0 0,1 0-1,-1 1 1,1-1 0,0 1-1,0 0 1,0 1 0,1-1-1,0 1 1,0 0 0,11-6-1,-8 6 1,0 1-1,0 0 1,0 0-1,0 1 1,0 0 0,1 0-1,-1 1 1,0 1-1,1 0 1,-1 0-1,15 2 1,-16-1-1,-1 1 0,1 0 0,-1 1 0,0-1-1,0 1 1,0 1 0,0-1 0,0 1 0,-1 0 0,1 1 0,-1 0 0,0 0 0,-1 0 0,9 10 0,-5-3-281,0 1 1,0 0 0,-2 1-1,1 0 1,6 19-1,20 76-3634,-21-63 1305,-11-40 1635,0 0 1,1 1-1,0-1 0,0 0 1,0 0-1,1 0 0,7 9 1,6 1-2994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0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1 9216,'-7'1'10581,"4"1"-10402,1 0 1,-1 1 0,1-1-1,0 1 1,0 0-1,0-1 1,0 1 0,0 0-1,-2 6 1,-3 6 141,-33 60 595,3 2-1,-29 91 1,21-59-727,-11 33-106,49-126-213,6-14-47,-1 0 0,1 0 0,0 0 0,0 0 0,1 1 0,-1-1 0,0 0 0,0 3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30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98 7936,'-16'-6'11674,"17"4"-11559,-1 0 1,1 0-1,-1 0 0,1 0 1,0 0-1,-1 0 0,1 1 1,0-1-1,0 0 0,3-3 1,15-17 469,-16 18-498,0 0-44,2 0 0,-1 0 1,0 1-1,1 0 0,-1-1 0,1 2 0,0-1 0,0 0 0,0 1 0,1 0 0,-1 0 0,0 1 0,1-1 0,-1 1 0,12-1 0,-12 2 26,0 0-1,0 0 1,0 1-1,0-1 0,0 1 1,0 0-1,0 0 0,0 1 1,0-1-1,0 1 1,-1 0-1,1 0 0,-1 1 1,1 0-1,-1-1 1,0 1-1,7 7 0,-7-6 43,0 1 0,0-1 0,-1 1 0,0 0 0,0 0 0,0 1 0,0-1 0,-1 1 0,0-1 0,0 1 0,1 6 0,-1-4 13,-1 1 0,-1-1 0,1 0 1,-2 0-1,1 1 0,-1-1 0,-3 12 1,-8 26 279,-18 44 0,-4 15-103,27-78-261,0-6-18,2 0 1,0 0 0,-3 41-1,8-57-27,0 1-1,0-1 1,1 1 0,-1-1-1,1 0 1,0 1-1,1-1 1,-1 0-1,1 1 1,0-1-1,1 0 1,-1-1-1,1 1 1,0 0 0,0-1-1,0 1 1,1-1-1,-1 0 1,1 0-1,7 5 1,-4-4 8,0 0 0,1-1 0,0 0 0,0 0 0,0-1 0,0 0-1,0-1 1,1 0 0,-1 0 0,12 1 0,12-1 31,48-3-1,-28 0-15,-26 0-341,21 0-2630,-43 1 1892,0 1 0,-1-1 0,1 1 0,0 0 0,4 2 0,18 1-9974,-12-9 6977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3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0 10752,'-6'5'9375,"-7"6"-7257,10-9-1967,0 1 0,-1-1 0,2 1 0,-1 0 0,-5 6 0,-1 5-56,0 1-1,0 1 0,2-1 0,0 2 0,-8 25 1,-43 194-1231,50-170-1012,6-21-2312,23-55-4473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3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15 10496,'-7'-14'9587,"9"18"-8076,46 43 1308,-17-15-2337,99 93 158,-57-57-346,-53-49-277,25 19 1,-17-15-475,-13-12-905,-10-8 176,0 0 0,-1 1 0,8 7 0,-5-2-1721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5:57.1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26 7296,'-5'-25'10453,"34"441"-8374,-10-227-2062,-2-47-83,-3-32-2748,-13-107 2421,-1 0-1,0 1 1,0-1 0,0 0 0,0 0 0,-1 0-1,1 0 1,-1 0 0,0 0 0,-1 4 0,-4 3-3383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5:57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1 109 8320,'11'-3'5079,"-9"2"-4688,-1 0-22,0 0-1,1 0 1,-1 0 0,0 1 0,1-1 0,-1 1-1,1-1 1,2 0 0,29-12 1177,-5 4-1151,49-7-1,-59 13-335,156-21 176,-4 6-469,-34 4-4700,-82 13-4463,-27 1 6048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5:57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400 1 8192,'0'0'2672,"-1"3"-1558,-21 105 3416,-4 15-3204,-32 39-489,-23 42-624,-20 42-1551,67-175-125,28-61 804,-1 1 0,0-1 1,0 0-1,-10 10 0,0-9-1554,1-5-1003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5:58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9216,'5'-3'6518,"-5"3"-6422,11 12 2072,-6-7-1484,38 28 541,1-1 0,69 35 0,-72-44-775,46 34 1,-55-31-233,0 0 0,-2 2 0,30 35 0,-36-38-135,49 58 116,40 41 50,-93-104-317,70 66 67,-66-66-2104,49 34 1,-41-35-2973,-20-9 491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4.9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146 38 7424,'-9'-12'8438,"7"12"-8147,-9-7 1566,9 5-1629,0 0 68,-1 0 0,1 0 1,-1 1-1,1-1 1,-1 0-1,1 1 0,-6-3 1,6 4-258,1 0 1,-1 0-1,1 0 0,0 0 1,-1 0-1,1 0 1,-1 0-1,1 0 1,-1 1-1,1-1 1,0 1-1,-1-1 1,1 1-1,0-1 0,-1 1 1,1 0-1,0-1 1,0 1-1,0 0 1,0 0-1,-2 2 1,-3 2-35,1 1 1,-1 0 0,1 0 0,0 0-1,1 1 1,-1-1 0,1 1 0,1 0-1,-6 15 1,5-11 14,1 0 1,1 0-1,0 0 0,0 1 1,1-1-1,1 18 0,1-14-19,1 0 0,0 0 0,0-1-1,2 1 1,0-1 0,1 0-1,0 0 1,1 0 0,0-1-1,1 1 1,10 11 0,-13-19-167,1 0 0,1-1 0,-1 0 0,1 0 0,0-1 0,0 1 0,0-1 0,1-1 0,-1 1 0,1-1 0,0 0 0,0-1 0,0 1 0,10 1 0,5 0-1182,1-1 0,-1 0-1,30-2 1,-7-1-2758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5.4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135 24 8704,'-1'-2'399,"-1"0"0,1 1 0,-1-1 0,0 0 0,0 0 1,0 1-1,0-1 0,0 1 0,0 0 0,0 0 0,-1-1 0,1 1 0,0 1 1,-1-1-1,1 0 0,-1 1 0,1-1 0,-1 1 0,1 0 0,-1-1 1,1 1-1,-1 0 0,1 1 0,-6 0 0,5 0-343,0 1 0,-1-1 0,1 1 0,0 0 0,0 0 0,0 0 0,0 0 0,0 0-1,0 1 1,1-1 0,-1 1 0,-2 4 0,1-2-40,1 0-1,0 1 1,0 0-1,1 0 1,-1 0-1,-1 9 0,0 3-15,1 1-1,1 0 0,0 33 0,2-36 11,0-1 0,1 1 0,1-1 0,0 0 0,1 1 0,1-1 0,10 28 0,-13-40 8,1 1 1,-1-1-1,1 0 0,0 0 1,-1 0-1,1 0 0,1 0 1,-1 0-1,0-1 0,1 1 1,0-1-1,-1 1 0,1-1 1,0 0-1,0 0 0,0 0 0,0-1 1,1 1-1,-1-1 0,0 0 1,1 1-1,5 0 0,-1-2 70,0 0 0,1 0 0,-1-1 0,0 0 0,0-1 0,0 1 0,0-2 0,0 1 0,12-6 0,9-5 219,28-18 0,-35 18 99,34-27 0,-49 34-279,0 0 0,-1 0 1,0-1-1,0 0 0,0 0 0,0-1 0,5-12 0,-9 17-85,-1 0 0,1 0 0,-1-1 0,0 1 0,0-1 0,-1 1 0,1-1-1,-1 1 1,1-1 0,-1 0 0,0 1 0,-1-1 0,0-6 0,0 5-8,-1 0 0,0 0 0,0 1 0,0-1 0,0 0 0,-1 1 0,0-1 0,-5-6 0,0 2-61,-1 0 0,0 1 0,0 0 0,-1 1 0,0 0 0,0 0 0,-17-8 0,13 10-307,1 0 0,-26-6 0,10 3-573,1 3-880,26 4 1303,0 1-1,0 0 1,0 0-1,1 0 1,-1 0-1,0 1 1,0-1-1,0 0 1,1 1-1,-1-1 1,0 1-1,-2 0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5.9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0 9216,'15'2'12351,"-22"9"-11836,-1-1 0,-11 12-1,-11 14-308,2 3-130,-29 45-200,56-81 103,0-1 1,0 0 0,0 0 0,1 1 0,-1-1 0,0 0 0,1 1 0,-1-1-1,1 1 1,0-1 0,0 1 0,0-1 0,0 1 0,1-1 0,-1 0 0,0 1-1,1-1 1,0 1 0,0-1 0,-1 0 0,1 0 0,1 1 0,-1-1-1,0 0 1,0 0 0,3 2 0,3 5-148,1 0 0,1-1-1,0 0 1,12 8 0,-16-12 86,28 21-187,-15-13 287,-1 2 0,0 0 0,17 19 0,-32-31 17,-1 0 1,0 0 0,1 0 0,-1 0-1,0 0 1,0 0 0,0 0 0,-1 0-1,1 0 1,0 0 0,-1 1-1,1-1 1,-1 0 0,0 0 0,0 1-1,0-1 1,0 0 0,0 0 0,-1 1-1,1-1 1,0 0 0,-1 0 0,0 0-1,0 1 1,1-1 0,-3 3-1,-2 4 153,-1 1-1,-1-1 0,1 0 0,-10 10 0,10-12-199,0-1-200,0 1 1,0-1-1,0 0 1,-1-1 0,0 0-1,0 0 1,-1 0 0,1-1-1,-1 0 1,-9 3-1,48-10-12347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1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8576,'-1'6'12577,"26"6"-13141,-10-5 1724,13 7-659,-1 2 0,-1 0 1,-1 2-1,-1 1 0,36 35 1,-29-18-128,41 60 1,17 48-118,-30-47-362,-38-61-1459,-8-10-4200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6.3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313 34 11008,'2'-4'1044,"0"0"0,0 0 1,0-1-1,1-12 6000,-9 29-5476,-44 57-251,14-21-965,17-24-306,-1-1-1,-32 30 1,1-3-108,-2 2-2266,17-18-6464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6.7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9 11264,'-16'-9'8447,"22"19"-5407,11 5-2760,0 1 0,-1 1 0,-1 1 0,-1 0 0,0 0 0,-2 2 0,20 38 0,49 151-2374,-72-183 1223,12 26-3833,-10-32-298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2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78 7808,'-1'-1'488,"0"-1"0,1 1 0,-1 0 0,-4-5 1952,4 5-1952,-1 0 0,1 1-1,-3-3 1,2 3-129,0-1-1,0 1 1,0-1-1,0 1 1,0 0-1,0 0 1,-3 0-1,-2 0-364,-3 0 651,0 1-1,0-1 1,0 1 0,-15 4 0,20-3-598,1 0 1,-1 0 0,0 0 0,1 0-1,-1 1 1,1 0 0,0 0 0,0 0 0,0 0-1,-6 7 1,0 2-30,2 0 0,0 1-1,0-1 1,1 1 0,0 1 0,2-1-1,-1 1 1,-3 15 0,-13 57 85,4 1 0,-9 108 0,27-193-96,-11 196 95,11-166-100,1 0 1,2 0 0,1 0 0,9 33 0,-8-48 31,0 1 0,2-2-1,0 1 1,0-1 0,15 24 0,-14-30-8,0 0 0,0 0 0,1-1 0,0 0 0,0 0 0,1-1 0,0 0 0,12 6 0,-9-6 38,1-1-1,-1 0 0,2 0 1,-1-2-1,1 0 1,0 0-1,0-2 0,0 0 1,1 0-1,-1-2 0,0 0 1,1 0-1,0-2 1,-1 0-1,1 0 0,16-5 1,-26 4 18,1 0 0,-1-1 1,0 0-1,0 0 0,0 0 1,0 0-1,0-1 0,-1 0 0,1-1 1,8-9-1,-1 0 78,-1-2 1,13-22-1,-14 19-28,0 0 0,-2-1 0,-1 0 0,0 0 0,5-26 0,15-104 191,-22 88-280,-3-1-1,-2 0 1,-4 0 0,-18-113-1,19 162-55,-1 0 0,0 0 0,-1 1 0,-1-1 0,0 1 0,-1 0 0,0 0 0,-9-13 0,-3-1 24,-2 0 1,0 2-1,-45-43 1,26 33-1664,-77-52-1,102 76-97,9 7-185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2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0 6656,'-1'0'280,"0"1"0,0-1 0,0 1 0,0-1 0,-1 1 0,1-1 0,0 1 0,0 0 0,0 0 0,1-1 0,-1 1 0,0 0 0,0 0 0,0 0 0,1 0 0,-1 0 0,-1 1 0,-6 8 2221,7-9-2302,1-1-1,-1 1 1,0-1 0,1 1-1,-1 0 1,0-1 0,1 1-1,-1 0 1,1-1 0,-1 1-1,1 0 1,0 0 0,-1-1-1,1 1 1,0 0 0,-1 0-1,1 0 1,0 0 0,0 1 0,0-2-161,0 1 0,0-1 1,1 1-1,-1-1 0,0 1 0,1-1 1,-1 0-1,0 1 0,1-1 1,-1 1-1,0-1 0,1 0 1,-1 1-1,1-1 0,-1 0 1,1 0-1,-1 1 0,1-1 1,-1 0-1,1 0 0,-1 0 1,1 0-1,-1 1 0,1-1 1,-1 0-1,1 0 0,-1 0 0,1 0 1,-1 0-1,1 0 0,0-1 1,18 0 435,0-1-1,-1-1 1,36-10 0,-45 10-375,10-1-447,0 0-1,0 1 0,0 1 0,21 1 0,-39 1 206,0 0-1,0 0 0,0 0 0,0 0 0,0 0 1,0 0-1,0 1 0,0-1 0,0 0 0,0 1 1,0-1-1,0 1 0,0-1 0,0 1 0,0-1 1,-1 1-1,1 0 0,0-1 0,0 1 0,1 2 1,7 18-6020,-4-8 925,0-3 1867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3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10240,'0'4'4704,"5"-4"-2593,1 0-863,4 5-992,6-5-160,-2 0-64,-3 0 32,15 5 32,-5-5-672,21 4-320,-11 1-479,20 0-193,12-5-1120,0 0-448,4 0-32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3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16 147 7552,'-15'-5'8357,"16"-4"-7541,0 7-704,0-1 1,0 1 0,0 0-1,1 0 1,-1 0 0,1 1-1,-1-1 1,1 0-1,0 0 1,0 1 0,2-2-1,25-14 601,6 0-543,1 2 1,1 2 0,0 1-1,1 1 1,71-9 0,-100 18-6,0 2 1,0-1 0,0 1 0,0 0-1,0 1 1,0 0 0,0 0-1,0 1 1,0 0 0,0 1 0,-1 0-1,1 0 1,9 6 0,-14-6-79,-1 0 0,1 0 0,-1 0 0,1 0 1,-1 1-1,0 0 0,0-1 0,-1 1 0,1 0 0,-1 0 1,0 1-1,0-1 0,0 0 0,-1 1 0,1-1 1,-1 1-1,0-1 0,0 8 0,1 8-5,-1 0 0,-3 38 0,2-58-80,-5 49 159,-21 87 1,-24 44-101,48-174-63,-48 180 281,49-178-295,-1-1 0,2 1 0,-1-1 0,1 1 0,0 0 0,1-1-1,0 1 1,1 7 0,-1-11 9,0 0 0,1-1-1,-1 1 1,1-1-1,0 1 1,0-1 0,0 1-1,0-1 1,0 0 0,1 0-1,0 0 1,-1-1-1,1 1 1,0 0 0,0-1-1,0 0 1,6 3 0,0 0 51,1-1 0,0-1 0,0 1 0,0-1 1,0-1-1,19 2 0,62 0 191,-84-4-225,8-1-935,0-1 0,0-1 0,0 0 0,0-1 0,-1-1 0,25-11 0,7-1-5501,-16 7 2288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4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14 7808,'-4'-11'2592,"4"11"-2512,0-1-1,0 1 1,-1 0 0,1 0 0,0 0 0,0-1 0,0 1 0,-1 0 0,1 0 0,0 0-1,0 0 1,0 0 0,-1 0 0,1-1 0,0 1 0,0 0 0,-1 0 0,1 0 0,0 0-1,0 0 1,-1 0 0,1 0 0,0 0 0,0 0 0,-1 0 0,1 0 0,0 0-1,0 0 1,-1 0 0,1 0 0,0 0 0,0 1 0,-1-1 0,-8 4 548,9-4-602,-6 4 271,0 0-1,0 0 1,1 0-1,-1 1 1,1 0-1,-7 8 1,-25 39 759,26-37-860,-9 14 297,-4 4 432,-27 51 0,45-73-794,1 0-1,0 1 1,1 0 0,0 0 0,1 0 0,0 0-1,1 1 1,-1 23 0,4-29-80,-1 0 1,1-1-1,0 1 0,1-1 0,-1 1 1,1-1-1,1 0 0,-1 0 0,1 0 0,0 0 1,0 0-1,1-1 0,0 1 0,5 5 1,2 1 65,0-1 0,0 0 0,2-1 0,22 15 1,-26-20-74,0 0 0,1 0-1,0-1 1,0 0 0,0-1 0,0 0 0,1 0 0,-1-1 0,1-1 0,0 0 0,11 0 0,13-2-1834,1-2 1,34-7-1,-43 5-1096,1 2-1439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4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38 6656,'-4'-3'601,"0"-1"0,0 2 0,-1-1 1,1 0-1,-1 1 0,1 0 0,-1 0 0,0 0 1,0 1-1,-9-2 0,-2-1 512,12 2-851,-1 1 0,1 0 0,0 0 0,-1 0 0,1 1 0,-1 0 0,1 0 0,-1 0 0,-5 1 0,7-1-188,1 0-33,1 1 0,0-1 0,-1 0-1,1 0 1,-1 1 0,1-1 0,-1 1 0,1-1 0,-1 1 0,1-1-1,0 1 1,0 0 0,-1 0 0,1 0 0,0 0 0,0 0 0,0 0-1,0 0 1,0 0 0,0 0 0,0 0 0,0 1 0,0-1 0,1 0-1,-1 1 1,0-1 0,1 0 0,-1 3 0,-4 15 43,1 1 1,0 0-1,2-1 1,1 1-1,1 35 1,0-33 48,0-9-48,1 0 0,0 0 0,1 0 0,1 0 0,0 0 0,1 0 0,0-1 0,1 0 0,0 0 0,1 0 0,0 0 0,1-1 0,0 0 0,1-1 1,0 1-1,1-1 0,0-1 0,16 14 0,-14-16 13,-1 0 0,1-1 0,0 0 0,1 0 0,-1-1 1,1-1-1,0 0 0,0-1 0,1 0 0,12 1 0,-16-3 0,0 0 0,-1-1-1,1 0 1,0-1-1,0 0 1,0 0 0,0-1-1,0 0 1,-1 0 0,1-1-1,-1 0 1,1-1-1,-1 0 1,10-6 0,-9 3 36,0-1 1,-1 1 0,0-1 0,0-1 0,-1 1 0,0-1-1,0 0 1,-1-1 0,0 0 0,-1 0 0,8-21-1,-4 3 59,-1 0 0,-1 0 0,3-38 0,-9 56-130,0 1 1,0 0-1,-1 0 1,-1 0-1,1-1 1,-1 1-1,-5-17 1,5 22-103,0 1 1,0 0 0,-1 0 0,1-1-1,-1 1 1,0 0 0,0 1 0,0-1-1,0 0 1,-1 0 0,1 1-1,-1-1 1,1 1 0,-1 0 0,0 0-1,0 0 1,0 0 0,0 1 0,0-1-1,0 1 1,0-1 0,-1 1-1,-6-1 1,-1 0-371,0 0-1,-1 1 1,-18 1-1,24 0 55,0 1 0,0 0 0,0 0 0,0 0 0,0 1-1,0 0 1,0 0 0,1 0 0,-7 4 0,11-5 210,0-1 0,0 1 0,0-1 0,0 1 0,0-1 0,1 1 0,-1 0 0,0-1 0,0 1 0,0 0 0,1 0 0,-1 0 0,1 0 0,-1 0 0,0 0 0,1 0 0,-1 0 0,1 0 0,0 0 0,-1 0 0,1 0 0,0 0 0,0 0 0,0 0 0,-1 1 0,1-1 42,0-1 1,0 1 0,0-1 0,0 1 0,0-1 0,1 1 0,-1-1 0,0 1 0,0-1 0,0 1 0,0-1 0,0 0 0,1 1 0,-1-1 0,0 1 0,0-1 0,1 0-1,-1 1 1,0-1 0,1 0 0,-1 1 0,0-1 0,1 0 0,-1 1 0,1-1 0,-1 0 0,0 0 0,2 1 0,14 1-1728,18-6-1684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5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6 9984,'-5'-3'10673,"-14"1"-8044,-20 4-2849,20 2 236,0 1-1,0 0 1,-29 15-1,36-14-63,0 0-1,1 1 1,-1 0-1,1 1 1,1 0-1,-12 12 1,19-18-23,0 1 0,1 1 0,-1-1 0,1 0 0,0 1 0,0-1 0,0 1 0,1-1 0,-1 1 0,1 0 0,0 0 0,0 0 0,0 0 0,1 0 0,-1 0 0,1 0 0,0 0 0,0 0 0,0 0 0,1 0 0,-1 0 0,1 0 0,0-1 0,0 1 0,0 0 0,1 0 0,-1 0 0,3 3 0,3 3-63,0-1 0,0 0 0,1 0 0,1-1 0,-1 0 0,11 8 0,63 39-344,-58-40 433,27 14-98,-35-21 321,1 1 0,-1 1 0,27 22 0,-39-29 55,0 1-1,0 0 0,-1 0 1,1 1-1,-1-1 1,0 1-1,0 0 0,-1-1 1,1 1-1,-1 0 0,0 1 1,-1-1-1,1 0 0,-1 0 1,0 1-1,0-1 0,-1 11 1,0-13-161,0 0 1,-1 1 0,0-1-1,0 1 1,0-1 0,0 0-1,-1 1 1,1-1-1,-1 0 1,0 0 0,0 0-1,0 0 1,0-1 0,0 1-1,-1-1 1,1 1 0,-1-1-1,-4 4 1,-6 3-51,-1 0 0,-23 12 0,32-19-7,-11 6-1067,-1 0 0,0-1 0,-29 7 0,57-15-3116,8-2 2198,10-5-2318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5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 10 8704,'-8'-10'5665,"8"10"-5482,0 0-1,-1 0 1,1 0 0,-1 0 0,-4 1 2010,4 0-2010,-1 0 60,0-1 1,0 1 0,0 0-1,0 0 1,0 1 0,0-1-1,0 0 1,0 1 0,-2 2-1,-8 11-148,0 0-1,1 2 0,1-1 0,0 1 0,1 1 1,1 0-1,1 0 0,-6 24 0,-18 48-133,-4-2 0,-50 91 0,29-77-3124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2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33 122 8832,'-22'0'11029,"22"0"-10912,-1 0 0,0 0 1,1 0-1,-1 0 0,0-1 1,1 1-1,-1 0 0,0 0 1,1-1-1,-1 1 0,0 0 1,1 0-1,-1-1 0,0 0 1,1-3-96,0 1 0,1-1 0,0 1 0,-1-1 0,1 1 0,1-1 0,-1 1 0,0 0 1,1 0-1,0-1 0,0 1 0,0 0 0,0 1 0,0-1 0,0 0 0,6-4 0,3-2 91,0 0-1,23-13 1,-33 21-112,4-2 79,1 1-1,0-1 0,0 1 1,0 0-1,0 0 0,0 1 0,1 0 1,-1 0-1,0 1 0,1-1 1,-1 1-1,0 1 0,11 1 0,-15-2 1,1 0 0,-1 1 0,1-1 0,-1 1 0,0 0-1,1 0 1,-1 0 0,0 0 0,0 0 0,1 0 0,-1 1-1,0-1 1,0 1 0,0-1 0,-1 1 0,1 0 0,0 0-1,-1 0 1,1 0 0,-1 0 0,1 0 0,-1 0 0,0 0-1,0 0 1,0 1 0,0-1 0,0 1 0,-1-1 0,1 0-1,-1 1 1,0-1 0,1 1 0,-1-1 0,0 1 0,-1-1-1,1 5 1,-4 8 129,0 1 1,0-1-1,-1 0 0,-1-1 0,-15 28 0,-10 24-104,26-51-100,-3 3-19,2 1 0,0 0 0,-5 31 0,10-45 11,0-1 0,1 1 1,0-1-1,0 1 0,0-1 0,1 1 1,-1-1-1,1 1 0,0-1 0,0 1 0,1-1 1,-1 1-1,1-1 0,0 0 0,0 0 1,0 0-1,1 0 0,0 0 0,-1-1 1,1 1-1,5 3 0,-4-3 13,1-1 0,0-1 0,0 1 0,0-1-1,0 1 1,0-1 0,0-1 0,1 1 0,-1-1 0,0 0-1,1 0 1,7 0 0,9 0 54,36-4 0,11-8-7,-48 7-430,-1 0 1,29 0-1,-34 1-1279,-14 3 1326,0-1 0,0 1 1,0-1-1,1 1 1,-1 0-1,0-1 0,0 1 1,0 0-1,1 0 1,-1 0-1,0 0 0,0 0 1,0 0-1,1 0 1,-1 0-1,0 1 0,0-1 1,0 0-1,1 1 1,-1-1-1,0 1 0,1 0 1,3 16-6144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6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12 8960,'-8'-4'1415,"5"3"-545,0-1 0,0 1-1,0 0 1,0 0 0,0 0 0,-8 2 3083,10-1-3942,1 0 0,0 1 1,0-1-1,-1 0 0,1 0 0,0 0 1,0 1-1,0-1 0,0 0 1,-1 0-1,1 1 0,0-1 1,0 0-1,0 0 0,0 1 1,0-1-1,0 0 0,0 1 1,0-1-1,0 0 0,0 0 1,0 1-1,0-1 0,0 0 1,0 1-1,0-1 0,0 0 0,0 0 1,0 1-1,0-1 0,0 0 1,3 9 106,1 0 1,0 0-1,0-1 0,1 0 1,0 0-1,0 0 1,1-1-1,10 11 0,-5-5-42,-3-3-29,156 183 669,-32-61-547,14 17-2888,-137-139 1125,1 1-1,0-2 1,13 11-1,-2-9-1722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7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6400,'0'-8'9324,"0"22"-7303,0 21-1873,9 93 1127,-3-68-1126,50 375-59,-53-417-1188,0 0-1,2 31 1,-5-48 813,0 0 1,0 0 0,0 0-1,0-1 1,0 1 0,0 0 0,0 0-1,0 0 1,1 0 0,-1 0 0,0 0-1,1-1 1,-1 1 0,0 0 0,1 0-1,-1-1 1,1 1 0,-1 0 0,2 1-1,8 4-3357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27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1 204 9600,'21'-14'4384,"21"-14"-2816,-37 28 127,11-14-351,-1 0-64,22-9-512,-10 6-224,29-8-320,28 2-160,-21 9 32,-13 0-640,8 11-192,-10-2-896,-3-1-320,-8 3-1311,-6 3-545,6 0 160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30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65 7040,'-11'-6'10869,"13"6"-10725,29-15 302,-1-1-194,-13 10-176,0 1 0,0 0 0,0 1-1,1 1 1,-1 1 0,1 0-1,0 2 1,0 0 0,31 4-1,-38-2 41,1 0 0,-1 1 0,0 0 0,0 1-1,-1 0 1,1 1 0,-1 0 0,0 0-1,0 1 1,0 1 0,-1 0 0,0 0 0,0 0-1,-1 1 1,0 1 0,7 10 0,-6-7 64,-2 1-1,1 0 1,-2 1 0,0 0 0,0 0 0,-2 0-1,1 0 1,-2 1 0,0 0 0,-1-1 0,0 1 0,-1 26-1,-3-1-28,-2 0-1,-1-1 0,-17 61 0,-56 178 48,76-268-219,0 0 0,0-1 0,0 1 0,2 0 0,-1 14 0,1-21 11,1 0 0,-1 0 0,1 0 0,-1 0 0,1 0 0,0-1 0,0 1 0,0 0 0,0 0 0,1-1 0,-1 1 0,1-1-1,-1 1 1,1-1 0,0 0 0,0 1 0,0-1 0,0 0 0,1 0 0,-1-1 0,5 4 0,1-1 30,0 0 1,1 0-1,0-1 0,0-1 1,0 1-1,16 1 1,2-1 140,28-2 0,-43-1-135,6 1 127,31 7 1,-48-8-152,10 2-464,0 0-1,20-1 1,-10-7-3488,-5 1 1282,15-4-3161,-6 1 1989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58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339 92 7296,'-5'-26'5344,"-3"20"-2992,6 5-2187,-1 0 209,-1 0 0,0 0 1,1-1-1,-1 1 1,1-1-1,0 0 0,0 0 1,0 0-1,-5-4 1,6 5-281,1 0 0,-1 0 1,0 0-1,0 0 1,0 1-1,0-1 0,0 1 1,0-1-1,0 1 0,-3 0 1,-21-2 627,18 3-678,-1 0 1,1 1 0,0-1-1,0 2 1,0-1 0,1 1-1,-1 0 1,0 1 0,1-1-1,0 1 1,0 1 0,0 0-1,1 0 1,-1 0 0,-9 11-1,11-10-44,-1 1 0,1-1-1,0 1 1,1 0 0,-7 13-1,-14 42 16,16-37 20,1-2-41,1 0 0,1 1 0,1 0 0,1 0 0,1 0 0,1 42 0,1-17 0,0-14 6,4 36 0,-1-58 2,1 0-1,0-1 0,10 23 0,0 2 74,2 15 64,14 42-159,-23-80 94,0 0-1,1 0 0,0-1 0,13 19 1,-14-24-56,1-1 0,0 1 1,0-1-1,0-1 1,1 1-1,0-1 0,1 0 1,-1-1-1,19 8 0,-22-10 20,0-2-1,0 1 1,0 0-1,0-1 1,0 0-1,0 0 1,0-1-1,1 1 1,-1-1-1,0 0 1,0-1-1,1 1 1,-1-1-1,0 0 0,0 0 1,0-1-1,0 0 1,0 0-1,0 0 1,8-5-1,-1-1 46,0-1 0,0 0-1,-1-1 1,0 0 0,0-1-1,-1 0 1,15-22 0,-8 5 97,-1-1 1,-1 0-1,-2-1 1,-1-1-1,-1 0 1,7-38 0,-15 56-119,-2 1 0,0-1 1,-1 0-1,0 0 1,-1 1-1,0-1 0,-1 0 1,-5-18-1,-5-11 86,-21-45 0,31 82-147,-20-47 39,-45-117-53,51 126-54,-24-43 1,23 46-2244,17 63-3146,0-21 5016,1 1-1,-1-1 1,1 1-1,0 0 0,0-1 1,0 1-1,0-1 1,0 0-1,1 1 0,-1-1 1,1 0-1,1 2 1,20 11-3496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59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 8576,'-30'22'13295,"30"-22"-13288,0 1 0,0-1 0,0 1 0,1-1 0,-1 0-1,0 1 1,0-1 0,0 1 0,1-1 0,-1 1 0,0-1 0,0 1-1,1-1 1,-1 0 0,0 1 0,1-1 0,-1 0 0,1 1 0,-1-1-1,1 1 1,5 0 81,1 0-1,-1-1 0,1 1 1,-1-1-1,11-2 0,2 2 72,-13-1-91,0 0 0,-1 0 0,1 0 0,-1-1 0,1 1 0,-1-1 0,0-1 0,0 1 0,9-6 0,3-1 84,-16 8-141,0 1 0,0 0 0,0-1 0,1 1 1,-1 0-1,0 0 0,0 0 0,0 0 0,0 0 0,2 0 0,2 1-21,-4-1-177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59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10496,'0'0'7013,"11"-5"-4155,-9 4-2764,12-7 184,1 0-1,0 0 1,1 1 0,-1 1-1,1 1 1,19-4 0,-23 7-1135,0 1-1,0 0 1,0 0 0,0 1 0,1 1 0,19 4 0,2 2-3932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5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21 151 8320,'-20'8'12442,"22"-9"-12423,0 0 0,-1-1 0,1 1 1,0-1-1,-1 0 0,1 1 0,-1-1 0,1 0 0,1-3 0,-1 2-7,11-13 44,0-1 0,1 2 0,1 0 0,18-15 0,-27 25 78,1 0-1,0 1 1,0 0-1,0 0 1,0 0-1,1 1 1,0 0-1,-1 0 1,1 1-1,0 0 1,0 0-1,1 1 1,9-1-1,-15 3-62,0-1 0,-1 0 0,1 1 0,0-1 1,0 1-1,-1 0 0,1 0 0,0 0 0,-1 0 0,1 1 0,-1-1 0,0 1 0,1-1 1,-1 1-1,0 0 0,0 0 0,0 0 0,0 0 0,0 0 0,0 0 0,-1 1 0,1-1 1,-1 1-1,0-1 0,2 4 0,1 5 65,0 1-1,0-1 1,-1 1 0,2 17 0,-3-12-98,-2 1 1,0-1 0,-1 1-1,-1-1 1,-6 28-1,3-10-8,-15 86-74,-7 51 57,15 0-35,12-161 2,-1-5 11,1 0 0,0 0-1,0 0 1,1 0-1,0 0 1,0 0 0,0-1-1,1 1 1,-1 0 0,5 8-1,-2-9 72,0 1-1,-1-1 0,2-1 1,-1 1-1,1-1 1,-1 1-1,1-1 0,0-1 1,1 1-1,-1-1 1,1 0-1,-1 0 0,1 0 1,0-1-1,0 0 1,0 0-1,10 2 0,10 0 141,-1-2 0,1 0-1,27-2 1,-34 0-306,68-6 499,-44 1-1532,0 3-3582,-18 2-1377,-14 0 1158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6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40 7552,'0'0'223,"0"-1"-1,0 0 1,0 0 0,0 0 0,0 0-1,0 0 1,0 1 0,0-1 0,0 0-1,0 0 1,-1 0 0,1 0 0,0 1-1,-1-1 1,1 0 0,0 0 0,-1 1-1,1-1 1,-1 0 0,1 1 0,-1-1 0,1 0-1,-1 1 1,0-1 0,1 1 0,-1-1-1,0 1 1,0-1 0,1 1 0,-1-1-1,0 1 1,0 0 0,1-1 0,-1 1-1,0 0 1,0 0 0,0 0 0,-1-1 0,-10-5 2498,10 4-2550,0 1-1,0 0 1,0 0-1,0 0 1,0 0-1,0 0 0,-3 0 1,1 1-82,0-1 0,0 1 0,-1 0 0,1 0 0,0 1 1,-1-1-1,1 1 0,0 0 0,0 0 0,0 0 0,0 1 0,0-1 1,0 1-1,0 0 0,0 0 0,1 1 0,-1-1 0,1 1 0,0-1 1,-1 1-1,1 0 0,0 0 0,1 1 0,-1-1 0,1 1 0,-1-1 0,-2 7 1,-2 9-67,2 1 0,0-1-1,1 1 1,0-1 0,2 1 0,0 0 0,2 0 0,0 0 0,6 36 0,-5-46 63,2 1 1,-1-1 0,1 0-1,1-1 1,0 1-1,0-1 1,1 1-1,6 8 1,-8-14-15,0-1 1,-1 1 0,2-1 0,-1 1 0,0-1 0,1 0 0,-1-1 0,1 1-1,0 0 1,0-1 0,0 0 0,0 0 0,0 0 0,1 0 0,-1-1 0,5 1-1,-2-1-17,-1 0 0,1 0 0,-1-1 0,1 0 0,-1 0 0,1-1 0,0 0 0,-1 0 0,0 0 0,1-1 0,6-3 0,11-5 27,-1-2-1,-1-1 0,40-30 1,4-4-404,-44 33-1562,-1-1 0,31-29 0,-50 42 1412,-1 1 0,1-1 0,1 0-1,-1 0 1,0 1 0,0 0 0,0-1 0,1 1-1,-1 0 1,6-2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7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10 9216,'-17'-8'8471,"15"7"-8247,1 1 1,-1 0 0,0 0 0,1 0-1,-1 0 1,0 0 0,1 0-1,-1 0 1,1 0 0,-1 1 0,-2 0-1,0 0-149,1 1-1,-1 0 0,1 0 0,0 0 0,0 1 1,0-1-1,0 1 0,0 0 0,0-1 0,1 1 1,-1 1-1,1-1 0,0 0 0,0 0 0,0 1 1,0 0-1,-1 4 0,-1 2-32,0 0 1,1 1-1,1 0 0,0 0 0,-2 16 1,3-1-82,1 0 1,5 46-1,-3-59 91,0 1 0,1-1 0,1 0-1,0 0 1,1-1 0,0 1 0,10 16-1,-14-28-14,-1 0 0,1 1 0,0-1 0,0 0 0,0 0 0,0 0 0,0 1 0,1-1 0,-1 0 0,0 0 0,0-1 0,1 1-1,-1 0 1,0 0 0,1-1 0,-1 1 0,1-1 0,-1 1 0,1-1 0,-1 1 0,1-1 0,-1 0 0,1 0 0,-1 0 0,1 0 0,0 0 0,-1 0 0,1 0-1,2-1 1,0-1 92,0 1 0,1-1 0,-1 0-1,0 0 1,0-1 0,0 1-1,-1-1 1,7-5 0,40-36 1061,42-40-179,-80 71-857,0 0 0,-1 0 0,-1-2 0,17-29-1,-26 43-137,0-1-1,-1 1 1,1 0-1,0-1 1,-1 1-1,0 0 1,1-1-1,-1 1 0,0 0 1,1-1-1,-1 1 1,0-1-1,0 1 1,0-1-1,0 1 1,0-1-1,-1 1 0,1 0 1,0-1-1,-1 1 1,1 0-1,-1-1 1,1 1-1,-1 0 0,0-1 1,1 1-1,-1 0 1,0 0-1,0 0 1,0 0-1,0 0 1,0 0-1,0 0 0,0 0 1,0 0-1,-1 0 1,0 0-1,-16-8-301,0 1 1,-1 1-1,1 0 0,-1 2 0,-24-5 0,8 2-2740,31 7 1517,56 1-13392,-16 0 10709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7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61 7424,'-10'-6'11114,"-13"6"-5722,21 0-5285,0 0 0,1 0 1,-1 0-1,0 1 0,0-1 0,0 0 1,1 1-1,-1-1 0,0 1 0,0 0 1,1 0-1,-1-1 0,1 1 0,-3 2 1,2-1-27,-1 0-1,1 1 1,0 0 0,0-1 0,0 1 0,1 0 0,-3 5 0,-7 18 284,1 0 1,1 0-1,-8 46 0,-2 65-43,10-60-260,6-44-53,1 0-1,3 42 1,13 68-40,-12-127 36,-1-10-5,25 199 66,-15-146-35,26 84 0,-33-130-19,1 0 0,0-1 0,1 0-1,1 0 1,0 0 0,0-1 0,15 16 0,-16-20-1,1 0 0,1 0 0,-1-1 1,1 0-1,0-1 0,0 1 0,1-2 1,-1 1-1,1-1 0,0 0 0,12 2 0,2 0 29,1-2-1,0-1 0,-1-1 1,1-1-1,0-1 0,0-1 0,0-1 1,0-2-1,-1 0 0,45-14 0,-56 13-17,-1 0 0,0-1 1,0 0-1,0 0 0,-1-1 0,0-1 0,0 0 0,-1 0 0,0-1 0,0 0 0,-1-1 0,-1 1 0,1-2 0,-2 1 0,1-1 0,5-13 0,2-8 22,-2 0 1,-1-1 0,-2 0-1,9-54 1,-12 44-21,-1-1 0,-3 1 1,-1-1-1,-2 1 0,-2 0 1,-2-1-1,-2 1 0,-13-45 0,13 68 3,0 0-1,-2 0 0,0 0 1,-1 1-1,0 0 0,-2 1 0,-17-21 1,9 16-17,-1 1 0,-1 1 0,-1 1 1,-37-25-1,-88-51-283,110 74-60,-84-32 0,80 40-592,-80-19 0,118 33 768,2-1-49,-1 0 0,0 0 0,1 1 0,-1 0-1,0-1 1,0 1 0,1 0 0,-1 0 0,0 0 0,0 1 0,1-1 0,-1 1 0,0-1 0,-3 2 0,6-1 122,0-1 0,-1 0 0,1 0 1,0 0-1,0 0 0,-1 1 0,1-1 1,0 0-1,0 0 0,-1 0 0,1 1 1,0-1-1,0 0 0,0 1 0,0-1 0,-1 0 1,1 0-1,0 1 0,0-1 0,0 0 1,0 1-1,0-1 0,0 0 0,0 1 1,0-1-1,0 0 0,0 1 0,0-1 1,0 0-1,0 0 0,0 1 0,0-1 1,0 0-1,0 1 0,11 9-3315,13 7-659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7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6 8448,'-3'-5'11705,"-9"12"-8310,-14 16-2346,2 4-172,13-15-808,0 0 0,1 0 0,0 1 0,1 0-1,-11 22 1,14-22-114,0 0 4,1 0 0,-5 14-1,9-23-1,1-1 0,-1 0 0,0 1 0,1-1-1,0 0 1,0 1 0,0-1 0,0 1 0,0-1 0,1 0-1,-1 1 1,1-1 0,2 6 0,-2-7-2,1 1 1,-1-1-1,0 0 0,1 0 0,0 0 1,-1 0-1,1 0 0,0-1 1,0 1-1,0-1 0,0 1 1,0-1-1,0 1 0,5 1 1,2 0-158,0 0 0,16 3 0,7 3-223,-21-5 402,0 1 1,13 8 0,-21-11 130,0 0 1,1 0 0,-1 1 0,0 0 0,0-1 0,0 1 0,0 0 0,-1 0-1,1 0 1,2 6 0,-4-7 5,0 0-1,-1 0 0,0 1 1,1-1-1,-1 0 1,0 0-1,0 0 1,0 1-1,0-1 0,0 0 1,-1 0-1,1 0 1,-1 0-1,0 4 0,-15 28 599,14-30-693,-9 16-184,0-2 0,-2 0-1,-14 17 1,11-16-646,16-19 795,-5 7-989,0 0 0,0 0 1,-7 12-1,12-17 744,-1-1 0,0 0 0,1 0 0,-1 1 0,1-1 1,0 0-1,-1 1 0,1-1 0,0 0 0,0 1 0,0-1 1,0 1-1,0-1 0,0 0 0,0 1 0,0-1 0,1 0 0,-1 1 1,0-1-1,1 0 0,-1 1 0,1-1 0,0 0 0,-1 0 1,1 0-1,0 1 0,0-1 0,0 0 0,1 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7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18 10368,'-5'-18'9327,"4"20"-8759,0 0 0,-1-1 0,1 1 0,-1-1 0,1 1 0,-4 2 0,0 0-192,-4 8-76,1 1-1,1-1 1,-1 1-1,-8 23 1,-15 58-279,24-73 23,-42 148-348,39-128-729,-7 26-2958,1-25-4318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8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32 11520,'-25'-31'10997,"34"38"-10377,-5-4-440,104 62 1203,-59-38-1222,72 55 1,-107-70-381,-1 1-1,0 0 1,15 20 0,27 46-3422,-18-24-2923,-27-38 2223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9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8960,'-5'8'11339,"13"-3"-8260,-1-2-3519,20-1 1311,-21-2-758,-1 1 0,1-1 0,10 3 0,93 31 372,-99-32-865,-8-2 63,-1 0 0,1 0 1,-1 0-1,0 1 0,1-1 0,-1 1 0,0-1 0,0 1 0,1-1 1,-1 1-1,0 0 0,0-1 0,2 3 0,-1-2-515,0 1-1,-1 0 1,1 0 0,-1 0 0,1 0-1,-1 0 1,0 0 0,2 4-1,-3-5 666,5 8-3785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29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9472,'5'5'7583,"0"-5"-6047,0 0 32,5-5-512,-5 2-256,5-5-448,-2-2-160,13 1 0,-6 1-160,10 3-96,-5 0-896,15 5-320,-10 0-704,13 0-287,-8 0-2785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30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95 9728,'-1'-2'599,"0"0"1,0 0-1,0 1 0,0-1 1,-1 0-1,1 1 1,-1-1-1,1 1 1,-1-1-1,1 1 1,-1 0-1,0-1 1,0 1-1,-3-1 0,-7-6 1278,11 7-1809,1 0 1,-1 1-1,0-1 0,1 0 1,-1 1-1,0-1 0,0 1 0,0-1 1,0 1-1,1-1 0,-1 1 1,0 0-1,0-1 0,0 1 0,0 0 1,0 0-1,0 0 0,0 0 1,0 0-1,0 0 0,0 0 0,0 0 1,0 0-1,-2 0 0,2 1-14,-1 0-1,0-1 0,0 1 0,0 0 1,0 0-1,0 0 0,1 0 0,-1 0 1,1 0-1,-1 1 0,0-1 1,1 1-1,0-1 0,-1 1 0,1-1 1,-1 3-1,-1 1-6,0 0 0,1 1 0,-1-1 0,-1 8 1,1-2-25,0 1 1,0 0 0,0 16-1,-1 2 53,-1 107 174,5-129-233,1 29 193,1 1-1,12 56 1,-11-78-153,1 0 1,1 0-1,0-1 0,1 1 0,1-1 0,0-1 1,1 1-1,1-1 0,0-1 0,13 15 0,-14-19 5,0-1 0,0 1 0,1-2 0,1 1 0,-1-1 0,1-1 0,0 0-1,1 0 1,-1-1 0,1 0 0,0-1 0,1 0 0,-1-1 0,20 3 0,-21-4 46,1-1 0,-1 0 0,0-1 0,1 0 1,-1-1-1,1 0 0,-1-1 0,0 0 1,0 0-1,0-1 0,0 0 0,0-1 1,0 0-1,-1-1 0,0 0 0,12-9 0,-13 7-14,1-1-1,-2 0 1,1 0-1,-1-1 0,11-17 1,23-51 353,-30 53-318,-1 0 0,0 0 0,-2-1 0,-1 0 0,6-40 0,-10 36-77,-2 0 1,0 1-1,-2-1 1,-1 0-1,-8-33 0,9 53-50,0 1-1,-1-1 1,-1 1 0,1 0-1,-1 0 1,-1 0-1,0 0 1,0 0-1,0 1 1,-1 0-1,0 0 1,0 0-1,-7-6 1,2 3-63,-1 0 0,0 1 0,-1 0 0,1 1 0,-2 1 0,1 0 1,-1 0-1,0 1 0,0 1 0,-1 0 0,-19-4 0,20 7-277,-1 1 0,0 0 0,0 1 0,0 1 0,0 0-1,0 0 1,-19 6 0,21-4-1515,-1 1-1,1 0 0,0 1 1,-18 10-1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47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0 8704,'-2'0'10634,"0"0"-10461,-1 1 0,1-1 0,0 1 0,-1-1 0,1 1 0,-1 0 0,1 0 0,0 0 0,0 0 0,0 0 0,0 0 0,0 1 0,-4 3 0,-3 3 392,-13 16-1,5-5-296,8-9-255,0-1 0,1 1 1,1 0-1,0 1 0,0 0 1,1 0-1,0 0 0,1 1 1,0-1-1,1 1 0,0 1 1,1-1-1,1 0 0,0 1 1,0 0-1,1-1 0,1 1 1,0 0-1,4 23 0,-1-17-39,1-1 0,0 0 0,2 0 0,8 20-1,-11-32 34,0 0 0,1 1 0,-1-1 0,1-1 0,0 1 0,1 0 0,-1-1 0,1 0 0,0 0 0,1-1 0,-1 1 0,1-1 0,0 0 0,8 4 0,-10-7 5,0 1 1,0-1-1,1 0 1,-1 0-1,0-1 1,1 1-1,-1-1 1,1 0-1,-1 0 1,0-1-1,1 1 1,-1-1-1,0 0 1,8-2-1,3-3 54,0 0-1,21-12 1,20-15-460,4-3-2353,-45 28 0,0 1 0,18-6 1,-13 8-1366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48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12 9728,'-1'-1'351,"0"0"1,-1 0 0,1 0-1,0 0 1,-1 0 0,1 0 0,-1 0-1,0 1 1,1-1 0,-1 1-1,1-1 1,-1 1 0,0-1-1,0 1 1,1 0 0,-1 0-1,0 0 1,1 0 0,-1 0 0,0 0-1,0 1 1,-1-1 0,-1 1-186,0-1 0,0 1 0,0 0 0,0 0 0,1 1 0,-1-1 0,0 1 0,1 0 0,-5 2 0,6-2-136,0 0 1,0 1-1,1-1 1,-1 0-1,0 1 1,1 0-1,-1-1 1,1 1-1,0 0 1,0-1-1,0 1 1,1 0-1,-1 0 0,0 0 1,1 0-1,0 0 1,0 0-1,0 0 1,0 0-1,1 2 1,0 7 63,1-1 1,0 0 0,8 21-1,-3-13-42,1-1-1,0 0 0,17 25 0,-20-35-23,1 1-1,0-2 1,0 1-1,1-1 1,0 0 0,1 0-1,-1 0 1,17 9 0,-21-14 21,1-1 1,-1 1 0,0-1-1,1 0 1,-1 0 0,1 0 0,-1 0-1,1-1 1,0 1 0,-1-1-1,1 0 1,0 0 0,5-1-1,-4-1 62,1 1-1,-1 0 1,0-1-1,0 0 1,0-1-1,0 1 1,0-1-1,6-4 1,-4 1 65,1 0 0,-1 0 0,0-1 0,-1 0 0,1 0 0,-2-1 0,1 0 0,-1 0 0,8-17 0,-9 17-76,-1 0-1,-1 0 0,0 0 1,0-1-1,0 1 0,-1 0 1,0-1-1,-1 1 0,0-1 1,-1-8-1,0 13-95,1 1 1,-1 0-1,1 0 1,-1 0-1,0 0 1,0 0-1,-1 0 1,1 0-1,-1 1 1,1-1-1,-1 0 0,0 1 1,0-1-1,0 1 1,0-1-1,0 1 1,-1 0-1,1 0 1,-1 0-1,1 0 1,-1 1-1,0-1 1,0 1-1,0-1 1,1 1-1,-1 0 0,-1 0 1,1 0-1,-6 0 1,1 0-720,-1 1 1,0 0-1,1 1 0,-1-1 1,-15 5-1,19-3-333,28 0-8554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48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10 9216,'7'-10'10021,"-9"10"-9713,-1 1 1,1 0-1,-1-1 0,1 1 1,-1 0-1,1 0 0,0 0 1,0 0-1,0 1 1,-1-1-1,1 1 0,0-1 1,1 1-1,-1 0 0,-3 3 1,-4 5-26,-12 19 0,17-23-34,-25 38-190,-27 57-1,53-97-87,1 1-1,0 0 1,0 0-1,1 0 1,0 0-1,-1 1 1,1 9-1,0-13-25,2 1 0,-1-1 0,0 1 1,0-1-1,1 1 0,-1-1 0,1 1 0,0-1 0,0 0 0,0 1 1,0-1-1,0 0 0,0 0 0,1 0 0,-1 0 0,1 0 1,-1 0-1,1 0 0,2 1 0,-1 0-35,1-1 1,-1 1-1,1-1 0,0 0 1,0 0-1,0 0 0,0-1 1,0 0-1,0 1 0,1-1 1,5 0-1,6 0-1,29-1 0,-20 0 21,109 0-101,-130 0 219,-1 0 0,1 0 0,0 1 0,-1-1 0,1 1 0,-1 0 0,1 0 0,0 0 0,-1 0 0,0 1 0,4 2 0,-5-3 20,-1-1 0,0 1-1,0 0 1,0 0 0,0 0 0,0 0 0,0 1-1,0-1 1,-1 0 0,1 0 0,0 0 0,-1 1-1,1-1 1,-1 0 0,1 1 0,-1-1-1,1 1 1,-1-1 0,0 0 0,0 1 0,0-1-1,0 1 1,0-1 0,0 1 0,0-1 0,0 0-1,-1 1 1,1-1 0,0 1 0,-2 1 0,0 3 12,-1 1 1,0-1-1,0 0 1,-1 0-1,0 0 0,0-1 1,0 1-1,-1-1 1,1 0-1,-1 0 1,-10 6-1,-3 2-423,-1-1 1,-24 12-1,31-18-16,9-5-43,0 1-1,0 0 1,-1 0-1,1 1 1,1-1-1,-5 5 1,7-7 283,-1 0 0,1 1 0,0-1 0,-1 0-1,1 1 1,0-1 0,0 1 0,0-1 0,-1 1 0,1-1 0,0 1 0,0-1 0,0 1 0,0-1 0,0 1 0,0-1 0,0 1 0,0-1 0,0 1 0,0-1 0,0 1 0,0 0 0,1-1-73,-1 1 1,1 0-1,-1-1 1,1 1-1,-1 0 1,1-1-1,0 1 1,-1-1-1,1 1 1,0-1-1,0 1 0,-1-1 1,1 0-1,0 1 1,0-1-1,0 0 1,-1 0-1,2 1 1,17 3-2721,6 1-1029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49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27 9344,'0'-5'1024,"1"4"-789,-1 0-1,0 0 1,0 0 0,0 0-1,0 0 1,0 0 0,0 0-1,0 0 1,-6-11 5140,6 317-60,0-103-11451,0-200 5721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9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10 7424,'-6'-8'7119,"5"8"-6865,-13-2 2645,-12 8-1161,23-4-1636,0-1 0,1 1 1,-1 0-1,0-1 0,1 1 0,0 0 0,-1 1 0,1-1 1,0 0-1,0 1 0,0-1 0,0 1 0,0-1 0,1 1 1,-2 3-1,0 2-39,-1 1 1,2 0-1,-1-1 1,-1 15-1,-1 26 52,3-1 0,1 1 0,8 64 0,-6-102-116,47 362-24,-33-303 43,3 0 0,3-2 1,36 81-1,-38-107-40,2 0 1,2-1 0,2-1-1,46 58 1,-57-84-334,-1 0 0,2-1-1,0 0 1,0-1 0,34 19 0,-36-23-510,1-2 1,0 0 0,1 0 0,0-1 0,0-1 0,0-1-1,0 0 1,16 1 0,11-3-2821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8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15 9728,'-3'1'454,"1"0"1,-1 0-1,1 0 1,-21 22 9476,30-18-8097,-5-4-1752,0 0 0,1 0-1,0 0 1,-1 0 0,1 0 0,-1-1-1,1 0 1,0 1 0,0-1-1,3 0 1,31-2 323,-33 1-359,49-5 9,62-16 1,-44 3-3730,-67 18 2837,-1 0-1,1 1 1,0-1 0,-1 1-1,1 0 1,7 0 0,5 3-3936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49.5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11520,'-13'4'9339,"12"-3"-8950,1 6 2651,5 3-4161,1 0 1168,1 0-1,0 0 0,1-1 1,0 0-1,0 0 1,1-1-1,1 0 0,-1 0 1,1-1-1,14 8 1,12 3-111,68 26 0,1 0-1151,-77-30-833,1-2 0,43 13 1,-47-21-556,0-8-1482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49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10112,'-9'10'3776,"9"-6"-2944,-10 9 5215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50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21311,'5'5'288,"3"-1"-32,2 1-160,5-2 0,0-3-32,5 0-64,5 0 32,0 0-32,0 0-96,0 0 64,-1 0-672,1 0-256,-5 0-640,-5 0-288,0 0-3199</inkml:trace>
  <inkml:trace contextRef="#ctx0" brushRef="#br0" timeOffset="1">79 304 9472,'5'19'7647,"0"-19"-6207,5-5 0,0 0-608,5 1-224,5-1-384,5-3-160,4 0-32,1 3-384,10 0-160,-5 1-960,0-1-320,-6 0-703,1 2-257,0-10-1344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50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59 8832,'-2'-2'419,"0"0"1,-1 0-1,1 0 1,0 1-1,-1-1 1,1 1-1,-1-1 1,0 1-1,1 0 1,-1 0-1,0 0 1,0 0-1,0 1 1,0-1-1,1 1 1,-1 0-1,0 0 1,0 0-1,-6 0 1,6 0-276,0 1 0,0-1 0,0 1 1,0-1-1,0 1 0,0 0 0,0 0 1,0 0-1,1 0 0,-1 1 0,0-1 0,1 1 1,-1 0-1,1-1 0,-1 1 0,1 0 0,0 1 1,0-1-1,-3 4 0,2 0-88,0 0 0,1 0 0,0 0 0,0 0 0,1 1 0,-1-1 0,2 1 0,-1 7 0,2 56 211,-1-51-195,2 7 50,1 1 0,1 0 0,1-1 1,9 28-1,-8-36 56,1 0 1,0-1 0,2 0-1,0 0 1,0-1-1,21 25 1,-27-37-110,0 0-1,0-1 1,1 0-1,-1 1 1,1-1-1,0 0 1,-1-1 0,1 1-1,1-1 1,-1 0-1,0 0 1,1 0-1,-1 0 1,1-1 0,-1 0-1,1 0 1,0 0-1,-1 0 1,1-1-1,0 0 1,0 0 0,-1 0-1,1 0 1,0-1-1,0 0 1,-1 0-1,6-2 1,-2 0 43,0 0-1,-1 0 1,1 0 0,-1-1-1,0-1 1,0 1 0,-1-1 0,1 0-1,-1 0 1,0-1 0,-1 0-1,1 0 1,6-10 0,-1-1 96,-1 0-1,-1 0 1,0-1 0,9-26 0,-15 34-88,1-1 0,-1 0 0,-1 0 0,0 0 0,0 0 0,-1-18 0,-1 21-61,-1 0 0,0 0-1,0 0 1,-1 0 0,0 1 0,-1-1 0,1 1 0,-1-1 0,-1 1 0,-4-7-1,-1 0-78,0 1-1,-1 0 0,-1 1 1,0 0-1,-1 1 0,0 0 1,-1 1-1,0 0 0,0 1 1,-22-11-1,16 11-506,-1 0 0,0 1 0,-1 1 0,0 0 1,0 2-1,-1 1 0,-26-2 0,41 5-126,0 1 0,0 0 1,-9 1-1,14 0 349,1-1 0,-1 0-1,1 1 1,-1-1 0,1 1 0,-1-1-1,1 1 1,-1 0 0,-1 1 0,-2 7-4048,5-8 4096,0 0 0,0-1 0,0 1 0,0 0 0,0-1 0,0 2 0,4 15-4101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54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71 7168,'0'-2'572,"0"0"1,0 0-1,-1 0 1,1 0-1,-1 0 1,1 0-1,-3-3 1,2 4-427,1 0 0,-1-1 0,1 1 0,-1 0 0,1-1 0,-1 1 0,1 0 0,0-1 0,0 1 0,-1 0 0,1-1 0,0 1 0,0-1 0,0 1 0,1 0 0,-1-1 0,0 1 1,0 0-1,1-1 0,-1 1 0,1 0 0,-1-1 0,2-1 0,-1 2-112,0-1 372,1-1 0,4-9 4561,-7 30-4395,-1-1 0,-1 1-1,0-1 1,-9 24 0,3-8-300,-45 196 4,-24 89-3,68-291-523,6-15-130,0 0 0,0 1 1,1-1-1,0 1 1,0 17-1,13-50-4793,0 5 1525,5-5-853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55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8960,'-3'4'9970,"5"6"-6592,0-2-4129,1-1 948,1-1 0,0 1 0,0-1 1,1 0-1,0-1 0,5 6 0,11 13 129,137 151 745,15-12-598,-145-137-411,70 75 251,-31-30-168,-60-64-194,-1-1-145,0 0 0,1 0 0,-1 0 0,12 7 1,-17-13 61,-1 0 1,1 0-1,-1 0 1,0 0 0,1 0-1,-1 0 1,1 0 0,-1 0-1,0 0 1,1 0-1,-1 0 1,1 0 0,-1 0-1,0 0 1,1-1-1,-1 1 1,0 0 0,1 0-1,-1 0 1,0-1 0,1 1-1,-1 0 1,0 0-1,1-1 1,-1 1 0,0 0-1,0-1 1,1 1-1,-1 0 1,0-1 0,0 1-1,0 0 1,1-1 0,-1 0-1,8-17-3203,-6 11 1914,11-17-3197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55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11136,'-14'15'8666,"11"-10"-7653,3-5-917,0 1 0,-1 0 0,1 0 1,0-1-1,0 1 0,0 0 0,0 0 1,0 0-1,0 0 0,0-1 0,0 1 1,0 0-1,0 0 0,0 0 0,0-1 0,0 1 1,1 0-1,-1 0 0,0-1 0,1 1 1,-1 0-1,1 0 0,-1-1 0,1 2 1,1-1-87,0 1 0,0-1 1,0 1-1,0-1 1,0 0-1,0 0 0,0 0 1,0 0-1,0 0 0,1-1 1,-1 1-1,0-1 1,0 1-1,1-1 0,-1 0 1,0 0-1,1 0 1,2 0-1,8-1 57,24-3-1,-37 4-66,42-6-4658,80 2-1,-108 5 622,-3 8 112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55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52 9344,'-6'11'1624,"-1"5"307,5-5 2956,2-11-4806,0 0 1,0 1-1,0-1 0,0 1 1,0-1-1,0 0 0,1 1 1,-1-1-1,0 0 0,0 1 1,0-1-1,1 0 0,-1 1 0,0-1 1,0 0-1,1 1 0,-1-1 1,0 0-1,1 0 0,-1 1 1,0-1-1,1 0 0,-1 0 1,0 0-1,1 0 0,-1 1 1,0-1-1,1 0 0,-1 0 0,1 0 1,-1 0-1,0 0 0,1 0 1,-1 0-1,1 0 0,-1 0 1,0 0-1,1 0 0,0 0 1,19-4 947,-16 3-852,20-6 636,40-18 1,-39 15-668,34-10 1,-58 19-146,31-7-1340,44-6-1,-36 9-2996,-25 3 1681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16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21 177 6528,'-15'9'11583,"15"-9"-11521,0 0-1,-1 0 0,1 0 1,0 1-1,0-1 0,0 0 1,0 0-1,0 0 0,0 0 1,0 1-1,-1-1 0,1 0 1,0 0-1,0 0 0,0 0 1,0 0-1,-1 0 0,1 1 1,0-1-1,0 0 0,0 0 1,-1 0-1,1 0 0,0 0 1,0 0-1,0 0 0,-1 0 1,1 0-1,0 0 0,0-3-2,1 0 0,-1-1-1,1 1 1,0 0-1,0 0 1,1 0 0,-1 0-1,1 0 1,-1 1-1,1-1 1,0 0 0,0 1-1,0-1 1,0 1-1,1 0 1,3-3 0,4-6 11,0 2-43,0 0 0,0 0 0,1 1 0,0 1 0,1-1 0,0 2 0,0 0 0,0 0 0,16-4 0,12-2 14,71-12 0,-59 17 242,102 0-1,-146 7-245,1 1-1,-1 0 0,0 0 0,0 1 0,0 0 0,0 0 1,0 1-1,-1 0 0,1 0 0,-1 1 0,0 0 1,0 0-1,13 10 0,-8-4-109,2 0-504,15 15 0,-29-25 463,0 0 0,1 1 0,-1-1 0,0 1 0,1-1 0,-1 0 0,0 0 0,1 1 0,-1-1 1,1 0-1,-1 0 0,1 1 0,-1-1 0,1 0 0,-1 0 0,0 0 0,1 0 0,-1 0 0,1 0 0,-1 0 0,1 0 0,-1 0 0,1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16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13 6784,'-10'-12'10073,"9"12"-10024,2 7 204,0-1 1,1 1-1,-1-1 0,1 0 0,0 1 1,5 8-1,2 9 118,24 109 476,3 8-617,-25-101-265,-9-30-35,0-2 1,0 1-1,1 0 1,0 0-1,1-1 1,-1 0-1,7 10 0,-10-18 0,1 0-1,-1 0 1,0 1-1,0-1 1,1 0-1,-1 0 1,0 0-1,1 1 1,-1-1-1,0 0 1,1 0-1,-1 0 1,0 0-1,1 0 1,-1 0-1,0 0 1,1 0-1,-1 0 1,1 0-1,-1 0 0,0 0 1,1 0-1,-1 0 1,0 0-1,1 0 1,-1 0-1,0 0 1,1 0-1,-1-1 1,0 1-1,1 0 1,-1 0-1,0 0 1,0-1-1,1 1 1,-1 0-1,0 0 1,0-1-1,1 1 1,-1 0-1,0 0 1,0-1-1,0 1 0,1 0 1,-1-1-1,0 1 1,10-17-3212,-10 16 3127,6-13-3797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8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38 10240,'-11'4'3872,"11"1"-3040,5 1 863,1-3 193,4-3-448,7 5-64,4-5-480,6 0-192,0-5-384,0 2-192,-2-3-32,2 1-352,0 1-128,0-1-1152,-1 1-512,1-1-2111,16-4-865,-1-5 928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17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8960,'0'0'2896,"-4"13"1152,3-9-3820,-1 0 0,1 0 0,0 0 0,0 0 1,1 0-1,-1 1 0,1-1 0,0 0 0,0 0 1,1 0-1,-1 1 0,3 6 0,-2 3-27,9 50-39,3 0-1,32 98 0,-7-34-298,-31-99-148,-5-16-879,2 0 1,9 25-1,-13-37 729,1 1-1,0-1 1,-1 1-1,1-1 0,-1 1 1,1 0-1,-1-1 1,1 4-1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17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0 156 8064,'18'0'8862,"24"-5"-7549,1-2-718,7-1-91,88-25 333,-61 8-537,33-7-173,-43 20-421,-37 7-2892,46-14 0,-65 15 1127,-3-1-1402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18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16 199 7552,'-15'-9'11553,"14"9"-11548,1-1 0,0 0 0,0 0 0,0 0 0,0 0-1,0 1 1,0-1 0,0 0 0,1 0 0,-1 0 0,0 0 0,0 1 0,1-1 0,-1 0 0,1-1-1,3-6 183,1 0-1,8-11 0,-3 3-9,3-4-16,-1 0 1,2 1-1,1 1 0,18-18 0,-32 35-104,0 0 0,0 0 1,0 0-1,0 0 0,0 0 1,0 0-1,1 1 0,-1-1 1,0 0-1,1 1 0,-1-1 0,0 1 1,1 0-1,-1-1 0,1 1 1,-1 0-1,1 0 0,-1 0 1,0 0-1,1 0 0,-1 0 1,3 0-1,-3 1 13,1 0-1,-1 0 1,0-1 0,1 1 0,-1 0-1,0 0 1,0 0 0,0 0 0,0 1-1,0-1 1,0 0 0,0 0 0,0 1-1,0-1 1,0 0 0,-1 1 0,1-1-1,-1 1 1,1-1 0,-1 1 0,1-1 0,-1 2-1,8 40 557,-2 0 0,0 45 0,-5 93-330,-2-94-192,0-49-157,0-21 58,1 1 0,3 25 0,-2-40-4,-1 0-1,1 0 0,0 0 1,1-1-1,-1 1 1,0 0-1,1 0 0,0-1 1,-1 1-1,1-1 1,3 4-1,-1-2 33,-3-3-14,0 0 0,1 0 1,-1 0-1,0 0 1,0 0-1,1-1 0,-1 1 1,0-1-1,1 1 1,-1-1-1,0 1 1,1-1-1,-1 0 0,1 0 1,-1 1-1,1-1 1,-1 0-1,1 0 0,1-1 1,32-5 239,-24 3-250,35-7 75,-26 5-406,24-3 0,-35 7-532,-1-1 0,1 0 0,8-3 1,10-6-6329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19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0 8064,'-20'4'9637,"17"-4"-8833,-4-1 72,8 6-644,0-1 0,0 0 0,1 0 0,0 0 0,0 0 0,0 0 1,3 5-1,-1-2-79,5 12 77,0 1-1,-2 0 1,8 31-1,7 63-126,-11-57-148,14 75-3667,-24-119 1162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20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5 169 6784,'-5'-2'13525,"5"-2"-13512,1 0 1,0 0 0,0 0 0,0 0-1,0 1 1,1-1 0,-1 0-1,1 0 1,0 1 0,0-1-1,0 1 1,1 0 0,-1-1 0,5-3-1,6-6-30,28-22-1,-33 29 18,0 0-12,1 0-1,0 1 1,0 0 0,0 0-1,0 1 1,1 0-1,11-2 1,-6 2 80,0 1 0,0 1 0,0 0-1,18 0 1,-30 2 21,-1 0 0,1 0 0,0 1 0,0-1-1,-1 0 1,1 1 0,0 0 0,-1 0-1,1 0 1,0 0 0,-1 0 0,1 0 0,-1 0-1,0 1 1,0 0 0,1-1 0,-1 1 0,0 0-1,0 0 1,0 0 0,-1 0 0,1 0 0,0 0-1,-1 1 1,1-1 0,-1 1 0,0-1-1,0 1 1,0-1 0,0 1 0,-1 0 0,2 3-1,-1 3 53,0-1 0,-1 1-1,1 0 1,-2 0-1,1-1 1,-1 1 0,-1 0-1,1-1 1,-4 10-1,0-2-112,-35 95-56,40-110 18,-1 0 0,1 0 0,-1 0 0,1 0-1,-1 1 1,1-1 0,0 0 0,-1 0 0,1 0 0,0 0-1,0 0 1,0 0 0,0 0 0,0 1 0,0-1-1,0 0 1,0 0 0,1 0 0,-1 0 0,0 0 0,1 0-1,-1 0 1,1 1 0,-1-1 0,2 1 0,-1-1 5,0 0-1,1 0 1,-1 0 0,1 0 0,-1 0 0,1 0 0,0-1 0,-1 1-1,1-1 1,0 1 0,-1-1 0,1 0 0,0 1 0,-1-1 0,1 0-1,3 0 1,9 0 14,1 2 0,0 0 0,-1 1 1,1 0-1,-1 1 0,0 1 0,0 0 0,-1 1 0,16 9 0,-27-15 31,-1 1 0,0-1 1,0 1-1,1 0 0,-1 0 1,0-1-1,0 1 0,0 0 0,0 0 1,0 0-1,0 0 0,-1 1 0,1-1 1,0 0-1,0 0 0,-1 0 0,1 1 1,-1-1-1,1 0 0,-1 1 1,1-1-1,-1 3 0,0-2-16,0 0 0,-1 0 0,1 0 0,-1 0 1,1 0-1,-1 0 0,0 0 0,0 0 0,0 0 0,0-1 0,0 1 0,0 0 1,-1 0-1,1-1 0,-2 2 0,-8 10-402,-1-1 0,0-1 1,0 0-1,-1 0 0,-23 14 0,33-24-257,-10 6-1658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21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16 357 8704,'-15'9'10389,"16"-2"-9915,0-6-358,1-1 0,0 1-1,0-1 1,-1 0 0,1 0-1,0 0 1,0 0-1,3-1 1,0 1 33,1 0-38,0-1 0,0 0 0,0-1 0,0 1 0,0-1 0,-1 0 0,1 0 0,-1-1 0,1 0 0,-1 0 0,10-7 0,3-5 124,28-26 0,-41 36-192,11-10 16,91-84 219,-89 85-240,0 1 0,1 0 1,0 2-1,30-14 0,159-47 63,-193 68-285,10-3 47,-6 5-3926,-19 2 3892,1 0-1,-1 0 1,0 0 0,1 0-1,-1 0 1,1 0-1,-1 0 1,0-1-1,1 1 1,-1 0-1,1 0 1,4-7-2785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31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50 120 6400,'-1'-1'245,"1"1"1,-1-1 0,0 1-1,1-1 1,-1 1 0,0-1-1,0 1 1,1 0 0,-1 0-1,0-1 1,0 1 0,0 0-1,1 0 1,-1 0 0,0 0-1,0 0 1,0 0 0,0 0-1,1 0 1,-1 0-1,0 0 1,-1 1 0,0 0 261,0 0 0,0 1 0,0-1 0,0 1 1,1-1-1,-4 4 0,-10 8 5667,21-17-5069,8-9-685,-12 11-376,0 0 0,0 0 0,0 0-1,1 0 1,3-3 0,16-7 6,0 1 0,0 1 0,45-13 1,77-13-141,-131 33 102,9-2 84,1 1 0,-1 2 0,31-1 0,-51 3-198,1 0 0,0 1 0,-1-1 0,1 1 0,-1-1 0,1 1 0,-1 0 0,0 0 0,1 0 0,-1 1 0,0-1 0,1 0 0,-1 1 0,0-1 0,3 4 0,0-3-2230,-4-1 1865,0-1 1,0 0-1,0 0 1,0 1 0,0-1-1,0 0 1,0 0-1,1 0 1,-1 0 0,0-1-1,0 1 1,0 0-1,0 0 1,0-1-1,0 1 1,2-1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32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 7808,'5'12'2834,"-5"-26"-270,0 3 1275,0 12-3679,0 0 1,0 0-1,0 1 1,0-1-1,0 0 1,0 0-1,0 1 1,1-1-1,-1 0 1,1 2-1,55 149 1095,-3-6-1310,-20-81-521,-32-64 435,-1 0 0,0-1 1,0 1-1,1 0 0,-1 0 0,1-1 1,-1 1-1,1 0 0,-1-1 0,1 1 0,-1 0 1,1-1-1,-1 1 0,1-1 0,0 1 0,-1-1 1,1 1-1,0-1 0,1 1 0,-2-1-118,1 0-1,0 0 0,-1 0 0,1 0 1,-1 0-1,1 0 0,-1 0 1,1 0-1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32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8320,'0'7'6405,"0"-2"-5738,1 1 1,-1-1-1,1 1 0,0 0 0,0-1 1,0 0-1,4 10 0,10 33-1103,-2 1-1,12 91 0,-22-120-205,17 73-4382,-15-74 3174,0-2-1515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8:33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9 104 9472,'-8'0'10214,"8"0"-10066,-1-2-91,1 0 0,0 0-1,0 0 1,0 0 0,0 0 0,1 0-1,-1 0 1,0 0 0,1 0 0,0 0-1,-1 0 1,1 0 0,0 0-1,0 1 1,0-1 0,0 0 0,0 1-1,0-1 1,1 0 0,-1 1 0,0 0-1,1-1 1,-1 1 0,3-2 0,3-2 74,0-1 1,0 1 0,1 0 0,0 0-1,0 1 1,0 0 0,0 0 0,1 1-1,11-3 1,4 2 465,35-2-1,-50 5-310,-1 1 1,1 0-1,0 1 0,0 0 0,-1 1 0,1-1 0,14 6 1,-20-5-220,1-1 1,-1 1-1,0 0 1,0 0 0,0 0-1,0 0 1,0 0 0,-1 1-1,1-1 1,-1 1-1,0 0 1,1-1 0,-1 1-1,0 0 1,-1 1 0,1-1-1,0 0 1,-1 0-1,1 5 1,0-2-62,-1 1 0,0 0 0,0 0 0,-1-1 0,0 1 1,0 0-1,0 0 0,-1 0 0,-2 7 0,-11 48-77,-6 36-18,20-97 93,-1 1-1,1 0 1,0 0 0,0-1 0,0 1 0,0 0-1,0-1 1,0 1 0,1 0 0,-1-1-1,0 1 1,1-1 0,-1 1 0,1 0 0,0-1-1,0 1 1,-1-1 0,1 0 0,2 3-1,-1-3 11,-1 1 0,1 0 0,0-1 0,0 0 0,1 1-1,-1-1 1,0 0 0,0 0 0,1 0 0,-1 0-1,5 0 1,5 1 33,0 0-1,0-2 1,0 1 0,16-3-1,55-6-312,-54 5-649,-26 2 492,0 1-1,1-1 1,-1 0-1,1 1 0,-1 0 1,1 0-1,-1 0 0,1 0 1,-1 1-1,0-1 0,1 1 1,-1 0-1,1 0 0,4 2 1,37 23-9220,-20-12 5153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8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24 8192,'-2'-3'1110,"1"2"-675,0-1 1,0 0-1,0 0 0,0 1 0,0-1 0,-1 1 0,1-1 0,0 1 0,-14-5 5936,16 11-4953,19 40-783,-5-3-373,13 62 0,-13-45-77,73 295 971,47 171-893,-131-510-452,1 5-273,-3-17-523,-1-9-915,-1-4 680,1-34-3826,8 5 806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5:59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241 1 8064,'0'0'10133,"-13"0"-7808,7 2-2132,0 0 0,0 0 0,1 0 0,-1 0 0,0 1 0,1 0 0,-1 0 0,-7 7 0,-42 39 285,32-28-437,10-8-42,6-6-22,1-1 0,-1 0 0,0-1 0,0 1 0,-15 7 0,20-12 4,-1 1-1,1-1 1,0 0-1,0 1 1,-1-1-1,1 1 0,0-1 1,-1 3-1,14 4 79,10-7-53,2 0-7,-10 1 8,-1 0 0,0 0 0,1 2 0,-1-1 0,-1 2 0,1-1 0,0 2 0,-1-1 0,0 2 0,-1-1 0,1 2 0,13 12 0,-9-6 128,-1 2-1,-1-1 1,-1 2-1,0 0 1,-1 0-1,-1 1 1,0 0-1,-1 1 1,-2 0 0,0 1-1,-1-1 1,5 28-1,-10-42-48,0 0 0,0 1 1,-1-1-1,1 1 0,-1-1 0,-1 1 0,1-1 0,-1 1 0,0-1 0,0 0 0,-1 1 0,1-1 0,-1 0 1,-1 0-1,1 0 0,0 0 0,-1 0 0,0-1 0,0 1 0,-1-1 0,1 0 0,-1 0 0,0 0 0,0 0 1,0-1-1,-1 0 0,-7 5 0,-1-1-134,1-1 0,-1-1 1,1 0-1,-1-1 0,-24 5 0,19-6-2247,1-1-1,-18-1 1,58-1-6772,-1 0 5249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5:59.6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65 9728,'-1'-8'955,"1"5"-412,0 0 1,-1 0-1,0-1 1,0 1-1,1 0 0,-2 0 1,1 0-1,0 0 1,-1 0-1,-3-6 1,1-1 1996,3 4-1035,0 13-1060,1-7-445,3 118-984,-1-94-1305,1-1 0,10 43 1,-7-51-405,-1-5-747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5:59.9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32 8704,'-10'-32'3968,"4"37"-1760,1-1-1824,5 1-288,0 10-160,0-6-64,5 14 96,1-3-1216,10 23-416,0-11-2144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0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101 343 12160,'-16'-2'6416,"-6"-7"-3542,18 7-1738,0 0-948,0-1 1,0 1-1,1-1 0,0 0 1,-1-1-1,1 1 0,0 0 1,0-1-1,1 0 0,-1 0 1,1 1-1,0-1 0,0-1 1,0 1-1,-1-6 0,0 1-110,0 0 0,1 0 0,1 0 0,0 0 1,0 0-1,0-1 0,1 1 0,1 0 0,0 0 0,3-19 0,-2 21-80,0 0 1,1 0 0,-1 0-1,1 0 1,1 0-1,-1 1 1,1-1-1,0 1 1,1 0 0,0 0-1,0 1 1,0-1-1,0 1 1,1 0-1,12-8 1,-10 7 16,1 1 0,0 0 1,0 1-1,0-1 0,0 2 0,1-1 1,-1 1-1,1 1 0,0 0 0,0 0 1,16 0-1,-21 2 2,-1 1-1,1-1 1,0 1-1,0 0 1,-1 0 0,1 0-1,-1 1 1,1-1 0,-1 1-1,1 0 1,6 5 0,-5-3-108,0 1 1,-1 0 0,1 0-1,-1 0 1,0 1-1,8 12 1,0 4-1143,-2 1-1,0 0 1,12 37 0,-14-33-793,13 23-2383,-16-39 1828,0 0-1,12 14 0,3-1-1674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0.8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39 106 8064,'-4'-2'961,"2"0"-352,0 1 0,0 0 0,0 0 0,-1 0-1,1 0 1,0 0 0,0 1 0,0-1 0,-1 1-1,-3-1 1,5 1-526,1 0-1,0-1 1,-1 1-1,1 0 1,0 0-1,-1 0 1,1-1 0,0 1-1,0 0 1,-1 0-1,1-1 1,0 1-1,-1 0 1,1-1-1,0 1 1,0 0-1,0-1 1,-1 1 0,1 0-1,0-1 1,0 1-1,0 0 1,0-1-1,0 1 1,0-1-1,0 1 1,0 0-1,0-1 1,0 1-1,0 0 1,0-1 0,0 1-1,0-1 1,0 1-1,0 0 1,0-1-1,0 1 1,1 0-1,-1-1 1,0 1-1,0 0 1,1-1 0,-1-1 6,1 0 1,0 0 0,0 0 0,0 0 0,0 0 0,0 0 0,0 1 0,0-1 0,1 0 0,1-1 0,5-4 70,1 1 1,0 0-1,0 1 0,0-1 1,1 2-1,0-1 1,0 2-1,0-1 1,0 1-1,1 1 0,15-2 1,-18 2-52,1 2 0,0-1 0,-1 1 1,1 1-1,0-1 0,-1 1 0,1 1 0,-1 0 0,1 0 0,-1 1 1,0 0-1,0 0 0,0 1 0,14 8 0,-14-6 64,-1 0-1,0 0 0,0 1 0,-1 0 1,0 0-1,0 0 0,-1 1 1,0 0-1,7 14 0,-6-9-34,-2 0 1,1 0-1,-2 0 0,1 1 0,1 25 0,-3 3-36,-3 1-1,-1 0 0,-9 51 0,9-81-82,-1 8-25,1-1-1,2 42 0,1-53 5,0-1-1,0 0 1,1 0-1,0 0 0,0 0 1,1 0-1,0 0 1,1-1-1,-1 1 1,8 8-1,-3-4-158,0-1-1,1 0 0,0-1 1,1 0-1,0 0 1,1-1-1,0-1 0,0 0 1,14 8-1,-6-6-1957,0-1 0,1 0 0,0-1 0,0-2 0,39 9 0,-26-11-2046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1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187 1 9216,'-1'2'10911,"-45"122"-8457,17-49-2340,-41 113 171,35-58-3730,32-119 1863,2 0-1,0 0 1,0 13-1,1-14-2374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1.6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11904,'1'9'9528,"0"-7"-9126,11 4-153,1 0-1,-1 1 1,0 0 0,0 1 0,-1 1-1,17 15 1,57 70-578,-75-83 352,90 118-1282,-76-100-329,46 44 0,-57-62 176,1 0 0,0-1 0,0 0 0,1-1 0,29 13 0,-11-7-2294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1.9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10368,'-16'4'9823,"21"-4"-8831,1 0-32,4 0-544,-4 0-96,8 0-96,2 0-96,6 0-96,-1 0-704,6 5-288,-5 0-1696,10-1-703,-5 1-1825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2.3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5 9984,'-11'4'4512,"27"-4"-1697,-5 0-2079,-6 0-160,11-4-352,0 4-96,11-5-64,0 5-832,16 0-352,-7 0-991,18 5-353,-11-1-1664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2.9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401 52 9344,'4'-7'1335,"-3"4"-585,1-1 0,0 1 0,-1 0 0,0 0 0,0-1 0,0 1 0,0-1 0,1-4 0,-2 7-651,0 1 0,0-1 0,0 1 0,-1 0 0,1-1 0,0 1 0,0-1 0,0 1 0,0 0 0,0-1 0,-1 1 0,1 0 0,0-1 0,0 1 0,-1 0 0,1-1 0,0 1 0,0 0 0,-1-1 0,1 1 0,0 0 0,-1 0 0,1-1 0,0 1 0,-1 0 0,1 0 0,-1 0 0,1 0 0,0 0 0,-1-1 0,1 1 1,-1 0-1,1 0 0,-1 0 0,-20 2 632,-9 6-537,1 2 1,-35 17-1,6-3-174,5-1-159,-60 34 1,86-43-220,16-6-26,11-8 375,0 1 1,0-1-1,0 0 0,0 0 0,0 0 1,0 1-1,0-1 0,0 0 0,0 0 0,-1 1 1,1-1-1,0 0 0,0 0 0,0 1 1,0-1-1,0 0 0,0 0 0,0 1 1,1-1-1,-1 0 0,0 0 0,0 0 0,0 1 1,0-1-1,0 0 0,0 0 0,0 1 1,1-1-1,0 1 0,1 1-1,-1-1 1,1 0 0,0 0 0,0 0-1,-1-1 1,1 1 0,0 0 0,2 0-1,14 4-29,24 4 0,-26-6-61,1 1 0,15 5 0,-14-1 77,0 0 0,0 1 0,-1 1 1,0 1-1,0 0 0,-2 1 0,1 1 0,-2 1 1,0 0-1,16 21 0,-23-28 369,-2 2-1,1-1 1,8 18-1,-13-22-195,0-1-1,1 1 1,-1-1 0,0 1-1,-1-1 1,1 1 0,-1-1-1,1 1 1,-1 0-1,0-1 1,0 1 0,-1 0-1,1-1 1,-3 7 0,0-2-34,0-1 1,-1 0 0,0 0-1,-1 0 1,0-1 0,0 0-1,0 1 1,-12 9-1,0-1-65,-1-2-1,-20 13 0,27-18-129,-1-2 0,0 1-1,-1-2 1,1 0 0,-1 0 0,0-1 0,0-1 0,-1 0 0,1 0 0,-21 0 0,30-3-120,0-1-1,1 1 0,-1-1 0,1 1 1,-1-1-1,-3-2 0,7 3 108,-1 0-1,1 0 1,-1 0-1,1 0 1,-1 0-1,1-1 1,-1 1-1,1 0 1,-1 0-1,1-1 1,-1 1-1,1 0 1,0-1-1,-1 1 1,1-1-1,0 1 1,-1 0-1,1-1 1,0 1-1,-1-1 1,1 1-1,0-1 1,0 1-1,0-1 1,0 1-1,-1-1 1,1 1-1,0-1 1,0 1-1,0-1 1,0 1-1,0-1 1,0 1-1,0-1 1,0 1-1,0-1 1,0 1-1,1-1 1,-1 1-1,0-1 1,0 1-1,0-1 1,1 1-1,-1-1 1,0 1-1,0 0 1,1-1-1,-1 1 1,0-1-1,1 1 1,0-1-1,15-12-2984,0 2-1493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9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22 273 9216,'-6'-2'1884,"-10"-5"2909,17-8-2009,1 10-2580,0 1 1,0-1-1,0 0 1,1 1-1,0-1 1,0 1-1,5-6 1,28-26 200,-28 29-334,22-19 83,1 1 1,1 2 0,55-30-1,-76 47-50,0 0-1,0 1 1,0 0 0,1 1-1,0 1 1,15-3-1,-22 5 22,0 0-1,0 1 1,0 0-1,1 0 1,-1 1-1,0-1 0,0 1 1,0 0-1,0 0 1,0 1-1,0 0 1,-1 0-1,1 0 1,0 0-1,-1 1 1,0-1-1,9 8 1,-7-5 34,0 1 1,-1 0 0,1 1-1,-1-1 1,0 1 0,-1 0 0,0 1-1,0-1 1,-1 1 0,1-1 0,-2 1-1,1 0 1,2 15 0,-1 6 84,-1-1 0,-2 48 1,-1-57-207,-31 522 570,26-488-625,2 1-1,5 57 0,-1-105-3,-1 1 0,1 0 0,1 0 0,-1-1 0,1 1 0,0-1 0,4 9 0,-5-12 16,1-1-1,-1 0 1,1 0-1,-1 1 1,1-1-1,0 0 1,0-1 0,0 1-1,0 0 1,0 0-1,0-1 1,0 1-1,1-1 1,-1 0-1,1 0 1,-1 0-1,1 0 1,-1 0 0,1 0-1,-1-1 1,6 1-1,9-1 6,0 0 0,-1-1 1,1-1-1,32-8 0,-6 1-17,133-28-1205,-39 8-5673,-100 24 3141,1 4-1286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3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13 11008,'-6'-12'9567,"6"30"-9535,0-4-32,0 24 64,0-10-608,0 19-192,0-4-896,6 5-383,-1-10-2273,11-6-1536,-5-3 2464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3.7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18 8320,'-11'-18'3872,"-5"33"-2624,11 2-1184,-1-2 0,12 19-64,-1-5 64,11 22-2208,0-9-1024,15 20 32,-4-10 96</inkml:trace>
  <inkml:trace contextRef="#ctx0" brushRef="#br0" timeOffset="1">443 848 9600,'14'18'9701,"-24"-38"-5589,8 12-3904,0 1 1,1-1 0,0 0 0,1 0 0,0-12-1,6-43 81,-5 59-288,0 1 1,0-1-1,0 0 1,0 1-1,0-1 1,3-3-1,-3 5-7,-1 1 0,1-1 0,0 1 0,0-1 1,1 1-1,-1 0 0,0-1 0,0 1 0,1 0 0,-1 0 0,0 0 0,1 0 0,-1 0 0,1 0 0,-1 0 0,4 0 0,-2 0-12,0 0 0,0 1-1,1 0 1,-1 0 0,0 0-1,0 0 1,1 0 0,-1 0 0,0 1-1,0 0 1,1-1 0,-1 1-1,0 0 1,0 1 0,0-1 0,5 3-1,2 3-22,1 1 1,-1 0-1,10 9 0,3 4-199,62 41-2869,-71-54 659,0 0 0,20 7 0,-17-9-1736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4.1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25 8320,'10'-25'12890,"-16"36"-12498,3-7-347,-8 17 26,-11 33-1,12-26-93,3-11 10,-77 206-3766,52-135-3378,21-64 3573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6:04.5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9984,'2'6'7173,"2"16"-4877,1-3-1744,10 44-81,33 119-66,-35-141-1454,2-1-1,26 51 1,-36-83 373,-1 0 1,1-1-1,1 1 1,-1-1-1,8 7 1,8 6-3277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24.5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1 123 7552,'0'0'13941,"1"-1"-13707,3-6-135,2 0-1,-1 1 0,0-1 1,1 1-1,0 0 1,1 1-1,-1 0 0,1 0 1,0 0-1,9-4 1,4-1-9,0 2 1,40-13 0,-46 17 57,-1 1 0,1 0-1,0 1 1,0 0 0,0 1 0,18 2 0,-28-1-67,0 0 0,0 1 1,0 0-1,0 0 0,0 0 1,-1 0-1,1 0 0,0 1 1,-1 0-1,6 3 0,-5-2 13,0 0-1,0 1 0,-1 0 0,1-1 0,-1 1 0,0 1 1,0-1-1,4 9 0,2 7 92,0 0 0,-1 1 0,-1 0 1,-1 0-1,-1 0 0,-1 1 0,2 29 0,-5-26-102,0-1-1,-2 0 1,-1 0-1,-1 0 1,0 0-1,-14 42 0,-40 95-87,34-103 8,-48 131 69,69-184-61,1-1 0,0 1-1,0 0 1,0 0 0,1-1 0,-1 1 0,1 0 0,0 0-1,1-1 1,-1 1 0,1 0 0,0 0 0,3 7 0,-3-8 62,1 0 1,0-1-1,1 1 1,-1-1 0,0 0-1,1 0 1,0 1-1,0-2 1,0 1-1,0 0 1,0 0 0,1-1-1,-1 0 1,1 0-1,-1 0 1,6 2-1,14 4 267,0 0-1,41 6 0,-39-9-454,1 2 0,35 12-1,-49-13 72,35 3-20332,-25-13 14456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3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99 7808,'-8'-5'9199,"9"-4"-8745,1 5-354,0 0 1,0 0-1,0 1 1,1-1 0,0 0-1,0 1 1,0 0-1,0 0 1,0 0-1,1 0 1,-1 0-1,1 1 1,0-1 0,-1 1-1,9-3 1,3-1 18,0 0 0,0 1 0,17-2 0,-20 4 27,1 1 1,-1 1-1,1 0 0,0 0 0,-1 1 1,1 1-1,0 0 0,-1 1 1,1 1-1,-1-1 0,0 2 0,0 0 1,19 8-1,-27-9-56,0 0 0,1 0 0,-1 0 0,0 1 0,0-1 0,0 1-1,-1 0 1,0 0 0,1 0 0,-1 0 0,0 1 0,-1-1 0,1 1 0,-1 0 0,0 0 0,0 0 0,-1 0-1,0 0 1,1 0 0,-1 6 0,1 9 62,-1 0 1,-2 0-1,-4 39 0,5-58-153,-47 233 348,29-161-307,-14 120 0,30-176-19,2 0 0,-1 0 1,4 24-1,-2-38-4,-1 0 1,1-1-1,0 1 1,0-1-1,0 0 1,1 1-1,-1-1 1,0 0-1,1 0 1,-1 0-1,1 0 1,0 0-1,0 0 0,0 0 1,0 0-1,0-1 1,0 1-1,0-1 1,1 1-1,-1-1 1,0 0-1,1 0 1,-1 0-1,1 0 1,0-1-1,2 1 1,8 2 114,0-1-1,0-1 1,24-1 0,-27 0-139,120 0 114,-125 0-437,0-1 0,1 1 1,-1-1-1,0-1 1,1 1-1,-1-1 0,0 0 1,0 0-1,7-5 1,-9 6-687,-1 0 0,1 0 0,0 0 1,-1 0-1,1 0 0,0 1 1,5-1-1,-7 0 491,22 1-5293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3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255 39 7552,'0'-1'218,"0"0"1,0 0-1,0 0 1,-1 0-1,1 0 1,0-1-1,-1 1 0,1 0 1,0 0-1,-1 0 1,1 0-1,-1 0 1,0 0-1,1 0 1,-1 1-1,0-1 1,1 0-1,-1 0 0,0 0 1,0 1-1,0-1 1,0 0-1,0 1 1,0-1-1,0 0 1,0 1-1,0 0 1,0-1-1,0 1 0,-2-1 1,-5-3 539,5 3-581,0-1 0,0 1-1,0 0 1,0 0-1,0 0 1,-1 1 0,1-1-1,0 1 1,0 0 0,-1-1-1,1 1 1,0 1 0,0-1-1,-1 0 1,1 1 0,0 0-1,0 0 1,0 0 0,0 0-1,0 0 1,0 0-1,0 1 1,0 0 0,0-1-1,1 1 1,-1 0 0,-3 4-1,-4 4 107,0 1 0,1 0-1,0 1 1,-12 22 0,20-33-275,-11 19 172,1 1 1,1 1-1,1-1 0,-12 43 1,17-49-137,1 1-1,1-1 1,0 1 0,1 0 0,0-1 0,1 1-1,1 0 1,4 18 0,-4-29-17,0-1 1,0 0-1,0 0 1,0 0-1,1 0 1,0 0-1,0 0 1,0 0-1,0 0 1,1-1-1,-1 1 0,1-1 1,0 0-1,0 0 1,0 0-1,1 0 1,-1 0-1,1-1 1,-1 1-1,1-1 1,0 0-1,0 0 0,0 0 1,0-1-1,0 0 1,8 2-1,2 0 78,1-1 1,-1-1-1,1-1 0,0 0 0,-1 0 0,26-5 1,87-26-329,-80 18-536,-36 9-541,1 0 1,21-10-1,20-17-6379,-29 18 3727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4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103 107 7424,'0'-1'158,"-2"-20"2245,2 20-2277,0 0 1,-1 0-1,1 0 1,0 1-1,-1-1 1,1 0-1,-1 0 1,1 0-1,-1 1 1,1-1-1,-1 0 1,1 1-1,-1-1 1,0 0-1,1 1 1,-1-1-1,0 1 1,1-1-1,-1 1 1,0-1-1,-1 0 1,-7-2 1281,9 2-1322,-1 1 1,0-1 0,1 1 0,-1 0 0,0-1 0,1 1 0,-1 0 0,0 0 0,1 0 0,-1 0 0,0-1 0,0 1 0,1 0 0,-1 0 0,0 0-1,0 0 1,1 1 0,-1-1 0,0 0 0,0 0 0,1 0 0,-1 1 0,0-1 0,1 0 0,-1 1 0,0-1 0,1 0 0,-1 1 0,0 0-1,-2 2 67,0-1-1,0 1 0,0 0 0,0 0 0,1 0 1,0 0-1,-1 0 0,1 1 0,0-1 0,1 1 1,-1 0-1,1-1 0,-2 6 0,-1 7 195,-4 29-1,8-43-327,-12 121 651,11-110-596,1 1-1,1 0 0,1-1 1,0 1-1,0 0 1,9 24-1,-9-34-24,-1 0 0,1-1 0,0 1 0,0-1 1,0 1-1,0-1 0,1 0 0,-1 0 0,1 0 0,0 0 0,0-1 0,0 1 0,0-1 0,7 5 1,-4-5 24,1 1 1,-1-1-1,1 0 1,-1 0 0,1-1-1,0 0 1,13 1-1,-1-2 96,0 0-1,-1-1 0,1 0 0,0-2 0,-1 0 0,23-7 1,-33 7-39,0 0 1,0 0 0,0 0 0,0-1-1,-1 0 1,0-1 0,0 0 0,0 0-1,0 0 1,-1-1 0,0 0-1,0 0 1,0 0 0,-1-1 0,0 0-1,5-9 1,-5 5-24,0-1-1,-1 0 1,0 0 0,0-1-1,-2 1 1,1-1-1,-2 0 1,1 1-1,-2-1 1,0-13 0,-1 16-57,0 2 0,0-1 0,-1 0 0,0 0 0,0 0 0,-1 1 0,0-1 0,-1 1 0,0 0 0,0 0 0,-1 0 0,0 1 0,0-1 0,-1 1 0,-7-7 0,1 3-182,0 2-1,-2 0 1,1 0-1,-1 1 0,0 1 1,-1 0-1,1 1 1,-1 1-1,-1 0 1,1 1-1,-32-5 1,44 9-101,1 0 1,-1 0-1,0 0 1,0 1 0,1-1-1,-1 1 1,0-1 0,0 1-1,1 0 1,-1 0 0,-3 2-1,5-2 77,0-1 0,1 1 0,-1-1 0,0 1 0,1-1 0,-1 1 0,1-1 0,-1 1 0,0-1 0,1 1 0,0 0 0,-1 0 1,1-1-1,-1 1 0,1 0 0,0-1 0,0 1 0,-1 1 0,1-1-63,0 0 1,0 0-1,0 0 0,1 0 1,-1 0-1,0 0 1,0 0-1,1 0 1,-1 0-1,0 0 0,1 0 1,-1 0-1,1 0 1,0 0-1,-1 0 1,1 0-1,1 1 1,15 11-4583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4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4 9472,'-3'-3'4563,"2"3"-4439,-8 1 2418,-8 7-764,10-3-1464,1 1-1,-1-1 1,1 1-1,0 1 1,-8 10 0,-24 39 948,7-9-278,23-36-881,0 1-1,1-1 0,-10 25 0,15-33-119,0 1 0,1 0 0,0 0 0,0 0 0,0 0-1,0 0 1,1 1 0,-1-1 0,1 0 0,0 0 0,1 0-1,-1 1 1,1-1 0,-1 0 0,1 0 0,3 6 0,-3-8 6,0 1 0,0-1 0,0 0 0,1 0 0,-1 0 1,1 0-1,0-1 0,-1 1 0,1 0 0,0-1 0,0 1 1,0-1-1,0 1 0,0-1 0,1 0 0,-1 0 0,3 1 1,3 0 22,0 0 0,0-1 0,16 1 0,3 1 28,-5 1-43,0 0 1,0 2-1,35 13 1,-46-14 89,0 0 0,0 1 0,-1 0 0,0 1 0,0 0 0,0 1 0,-1 0 0,12 13 0,-18-18 67,-1 0-1,0 0 0,-1 0 0,1 0 0,-1 1 1,1-1-1,-1 1 0,0-1 0,0 1 1,-1 0-1,1-1 0,-1 1 0,0 0 1,0 5-1,0-7-105,0 0 0,-1 0 0,1 0-1,-1 0 1,1 0 0,-1 0 0,0 0 0,0 0 0,0 0 0,0 0 0,0 0 0,0 0-1,-1-1 1,1 1 0,0 0 0,-1-1 0,-3 3 0,-3 2 34,0 0-1,-15 8 1,8-5 0,8-5-118,-130 76-1048,103-63-3460,72-29-8415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5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3 7040,'-2'-3'9571,"-1"3"-9409,1 1 13,1 0 1,0-1 0,-1 1-1,1 0 1,0 0-1,-1 0 1,1 0-1,0 0 1,0 1 0,0-1-1,0 0 1,0 1-1,-1 1 1,-10 22 592,7-10-534,0 1-1,1 1 0,1-1 0,1 0 0,-1 29 0,2-26-133,-6 163 543,27 295-1,-17-446-558,17 143 467,-15-146-497,1 0-1,1 0 0,2-1 0,12 28 1,-15-43-41,1-1 1,0 1-1,1-1 0,0-1 1,1 1-1,0-1 1,0-1-1,1 0 1,0 0-1,1-1 1,0 0-1,14 6 1,4 2-1337,1-2 1,1-1-1,55 14 1,-78-25 397,-1 1-1,2-2 1,-1 1 0,0-1 0,8 0-1,14-1-3196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19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12 9472,'-4'-11'8729,"1"21"-5357,-1 5-3644,-23 150 2930,13-67-1652,-51 257-468,63-338-994,-1 22 1,3-2-4348,0-30 3093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7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0 7552,'-5'5'5440,"5"-4"-5270,0 11 3783,-1-2-4055,-28 110 1243,1 38-793,-17 108-941,39-228 593,2-9 288,-1 42 0,5-45-3947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7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13 8960,'-15'-13'9541,"21"17"-9280,28 24 472,-18-15-177,27 26 0,-26-18-342,0 1 1,19 34-1,22 52 137,-37-69-257,133 222-163,-119-204-4987,-35-57 4912,1 0 1,-1 1-1,0-1 0,0 1 1,1-1-1,-1 0 0,0 1 0,1-1 1,-1 0-1,0 0 0,1 1 1,-1-1-1,0 0 0,1 0 0,-1 0 1,1 1-1,-1-1 0,0 0 1,1 0-1,-1 0 0,1 0 0,-1 0 1,0 0-1,1 0 0,-1 0 1,1 0-1,-1 0 0,1 0 0,-1 0 1,1 0-1,-1 0 0,0 0 1,1 0-1,-1-1 0,1 1 0,-1 0 1,1 0-1,13-9-3541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8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62 6656,'-5'-62'8528,"7"90"-6758,2 1 0,9 41 0,3 8-921,5 119 283,-2-16-850,-12-107-378,5 23 348,-10-81-1059,2 0 0,0-1 1,1 0-1,7 16 0,-11-28 110,-1-2 520,0-1-1,0 1 1,0 0-1,1-1 1,-1 1-1,0 0 1,0-1-1,1 1 0,-1-1 1,0 1-1,1 0 1,-1-1-1,1 1 1,-1-1-1,0 1 1,1-1-1,-1 1 1,1-1-1,0 0 0,-1 1 1,1-1-1,-1 1 1,1-1-1,0 0 1,-1 0-1,1 1 1,-1-1-1,1 0 1,0 0-1,-1 0 1,2 0-1,10-4-3619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9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7936,'2'32'7528,"16"65"-5867,-10-60-1255,9 49 350,8 103 44,-22-156-791,19 123 57,-20-144-110,-1 0 0,1 15 1,-2-13-3927,5-34-3315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09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9216,'-1'1'5696,"9"3"-4004,11 4-649,-1-4-437,-1 0-1,1-2 1,0 0-1,34 0 1,74-13-115,12 0-1951,11 11-5270,-94 3 2650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11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430 49 7040,'-1'-2'681,"1"0"-1,0 0 1,-1 0 0,1 0-1,-1 0 1,0 0 0,0-3 0,0 3-191,0 0 1,0 0-1,0 0 1,1 0-1,-1 0 1,1-1 0,0-1-1,0 3-434,0 1 0,0 0 0,0-1 0,0 1 0,0-1 0,0 1-1,0 0 1,0-1 0,-1 1 0,1 0 0,0-1 0,0 1 0,0-1 0,0 1 0,0 0-1,-1-1 1,1 1 0,0 0 0,0-1 0,0 1 0,-1 0 0,1 0 0,0-1 0,-1 1-1,1 0 1,0 0 0,-1-1 0,0 1 17,0 0 0,1 0 1,-1 0-1,0 0 0,0 0 0,1 0 0,-1 0 0,0 0 0,1 0 0,-1 0 1,0 1-1,0-1 0,-1 1 0,-24 16 959,19-12-786,-62 45 1136,-6 4-844,-6 5-338,18-12-374,-5 10 265,62-54-90,-2 2-212,8-5 207,0 0 0,0 1 0,0-1 1,0 0-1,0 0 0,0 0 0,0 1 1,0-1-1,0 0 0,0 0 0,0 0 1,0 1-1,0-1 0,0 0 0,0 0 1,0 0-1,0 1 0,0-1 0,1 0 1,-1 0-1,0 0 0,0 0 0,0 1 1,0-1-1,0 0 0,0 0 0,0 0 1,1 0-1,-1 0 0,0 1 0,0-1 1,0 0-1,0 0 0,1 0 0,-1 0 1,0 0-1,0 0 0,0 0 0,1 0 0,-1 0 1,0 0-1,6 3-4,1-1 0,-1 0 0,0-1 0,1 0 0,-1 0 0,1 0 0,-1-1 0,1 0 0,12-1 0,3 0 3,23 1-117,88 13 0,-110-9 99,-1 1-1,0 1 1,1 2-1,-2 0 1,37 18 0,-56-25 83,0 1 0,0-1 1,1 0-1,-1 1 0,0-1 0,0 1 1,0 0-1,0 0 0,-1-1 1,1 1-1,0 0 0,-1 1 1,0-1-1,1 0 0,-1 0 0,0 1 1,0-1-1,0 0 0,0 1 1,-1-1-1,1 1 0,-1 0 0,1-1 1,-1 1-1,0-1 0,0 1 1,0-1-1,0 1 0,-1 0 1,1-1-1,-1 1 0,1-1 0,-1 1 1,0-1-1,-1 3 0,-5 7 5,0 0 0,0 0-1,-1-1 1,0 0-1,-1 0 1,-1-1 0,0 0-1,0-1 1,-1 0 0,0 0-1,0-1 1,-1-1-1,0 0 1,0-1 0,-1 0-1,-16 6 1,28-12-69,-22 8-210,-1 0 0,-37 6 1,60-13 173,0-1 0,0 0 1,1 0-1,-1 0 1,0 0-1,0 0 1,0 0-1,0 0 0,0 0 1,0 0-1,0 0 1,1-1-1,-1 1 0,0 0 1,-1-1-1,2 1 0,0-1-1,-1 1 0,1 0 1,0 0-1,0-1 1,0 1-1,-1 0 0,1-1 1,0 1-1,0 0 0,0-1 1,0 1-1,0 0 1,0-1-1,0 1 0,0 0 1,0-1-1,0 1 1,0 0-1,0-1 0,0 1 1,0 0-1,0-1 0,0 1 1,0 0-1,0-1 1,2-2-214,-1 0 1,0 1 0,1-1 0,0 1 0,0-1 0,-1 1 0,5-4 0,4-4-1042,1 1 0,0 0 0,0 1 0,25-14 1,-2 5-2882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11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 9856,'-9'-5'8025,"8"5"-7716,1 0-202,0 1 1,0-1 0,0 1-1,-1-1 1,1 1 0,0-1 0,0 1-1,0-1 1,0 1 0,0-1-1,0 1 1,0 0 0,0-1-1,0 1 1,0-1 0,1 2 0,8 30-1521,-8-28 2004,11 27-1668,2 0 0,1-1 0,23 35-1,-23-43-660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12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10368,'-10'4'3872,"5"-4"-3040,5 5 639,5-2-1407,5 7-255,3 3-33,7 4 96,10 15-992,5 3-416,11 8-2560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12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91 226 10112,'-7'8'9290,"4"-8"-8960,1 0 0,-1 0 0,1 0 0,-1-1 0,1 1 0,0-1-1,-1 0 1,1 0 0,-1 0 0,1 0 0,0 0 0,-3-2 0,2 1-226,0 0 0,1-1 0,-1 0 1,0 1-1,1-1 0,0 0 0,0 0 0,-2-5 1,3 8-101,-2-5-9,0 0 0,0-1-1,0 1 1,1 0 0,0-1 0,0 0-1,0 1 1,1-1 0,-1 0 0,0-10-1,2 9 2,1-1-1,-1 1 1,1-1-1,1 1 1,-1 0 0,1-1-1,0 1 1,6-12-1,-6 16 6,0-1 0,-1 2 1,1-1-1,0 0 0,1 0 0,-1 1 0,0-1 0,1 1 0,0 0 0,-1-1 0,1 1 0,0 1 0,0-1 1,0 0-1,0 1 0,1-1 0,-1 1 0,0 0 0,0 0 0,1 0 0,4 0 0,-3 1-12,0 0-1,0 0 1,0 1-1,0-1 0,0 1 1,-1 0-1,1 1 1,5 1-1,37 18 31,-31-13 2,19 10-555,-1 2 0,-1 2 0,50 42-1,-38-27-3216,-42-35 3159,1 0-1,-1 0 0,1 0 0,-1-1 1,1 1-1,4 1 0,3 1-3561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13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36 10368,'-16'-36'10261,"16"38"-9643,-3 3-534,0 1 1,1-1-1,0 1 0,0-1 0,1 1 0,-2 6 0,-3 40 12,3-24 30,-1 4 138,-12 47 0,-6 22 77,-1 1-959,21-93-210,1 0 1,0 0-1,0 1 0,1 15 1,0-12-3238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0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20 11648,'-21'-20'13941,"26"32"-13547,-1-4-297,1 0 0,0 1 0,0-1 0,1-1 0,0 1 0,0-1 0,1 0 0,11 9 0,0-2-48,0-1-1,31 16 1,-14-11-92,69 24-1,42 3-132,-109-35 7,-5-2-218,-15-3-740,29 10 1,-44-14 979,29 10-2661,-29-11 2417,0 1 0,0-1 0,0 0 0,1 1 0,-1-1 0,0 0 0,0 0 0,0-1-1,0 1 1,0 0 0,0-1 0,0 1 0,0-1 0,2-1 0,11-7-4094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13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10624,'0'7'7029,"0"-2"-6737,1 0 0,0 0 0,0 0 0,0 0 1,0-1-1,1 1 0,4 8 0,20 34 756,-10-18-609,0-1 118,26 37 1,-33-52-462,1-1 0,0-1 0,1 0 0,0 0-1,14 9 1,-22-18-87,97 67 134,-79-57-173,-1-1 0,1-1 0,28 10 0,-15-12-2423,-31-7 1386,1-1 0,-1 0 1,0 0-1,0 0 1,6-1-1,0-2-3135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7:13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10368,'21'3'4517,"8"8"-3567,-21-8-306,9 5 819,29 17-1,-16-8-621,-10-5-493,1 2 0,-2 0 0,0 1 0,0 1 0,-2 1-1,0 0 1,26 36 0,86 150 1043,-98-151-995,-30-49-382,97 176 653,-86-152-610,-2 0 0,0 0 0,-1 1 1,-2 0-1,3 30 0,-6-20-70,-2 0 1,-2 0-1,-5 42 0,-23 113-2826,17-129-260,11-61 2814,-1-1-219,1 0-1,-1 0 1,1 0 0,0 0-1,0 0 1,0 0 0,0 4-1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51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46 128 6400,'-2'1'419,"0"-1"-1,0 1 1,0-1 0,1 1 0,-1 0-1,0-1 1,1 1 0,-1 0 0,0 0-1,1 0 1,-1 0 0,-1 3 0,-18 7 9448,21-13-9848,0 1 0,0-1 0,0 0 0,0 1 0,1-1 0,-1 1 0,1-1 0,-1 1 0,1 0-1,1-3 1,3-3-1,0 0 0,1 0 0,0 0 0,0 1 0,1 0 0,7-6 0,4-1-54,24-13 0,-30 19 103,1 0-1,-1 1 1,1 0 0,28-7 0,-37 12 5,0 0-1,0 1 1,0-1-1,0 1 1,0 0 0,0 0-1,0 1 1,0-1-1,0 1 1,0 0-1,0 0 1,0 0 0,0 1-1,-1-1 1,1 1-1,0 0 1,-1 0 0,1 0-1,-1 0 1,0 1-1,5 3 1,-3 0 101,1 1 0,-1-1 0,0 1 0,0 0 0,-1 0 0,5 10 1,16 46 625,-20-48-592,-1 1 1,-1-1 0,3 30 0,-4 46-67,-2-90-143,-1 36-38,-9 61-1,5-67 80,-24 156 57,22-149-144,5-29 26,-1 1 0,2 0 0,-1 0 0,2-1 0,-1 1 0,1 0 0,2 14 0,-1-22 78,0 1 1,1 0-1,-1 0 1,1 0 0,0-1-1,0 1 1,0-1 0,0 0-1,0 1 1,1-1-1,-1 0 1,0 0 0,1 0-1,5 2 1,0 2 91,-2-2-112,0-1-1,0 1 1,1-2 0,-1 1 0,1 0-1,-1-1 1,1-1 0,0 1 0,-1-1 0,8 1-1,13-1-192,34-1 0,-23-1-690,-34 1 652,-1-1-536,0 1-1,-1 0 1,1 0-1,0 1 1,0-1 0,-1 1-1,1-1 1,0 1-1,3 1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3:58.3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12 7040,'-4'-12'4957,"-2"15"-2887,6-3-1925,0 1-1,0-1 1,0 1-1,-1-1 1,1 0 0,0 1-1,0-1 1,0 0-1,0 1 1,0-1-1,0 1 1,0-1-1,0 1 1,0-1 0,0 0-1,0 1 1,0-1-1,0 1 1,0-1-1,0 0 1,0 1-1,2 33 420,1-1 0,9 43-1,-4-45-379,11 31-1,-8-28-97,9 26 93,16 60 341,-22-52-286,-4-15-72,3 0 0,26 71 0,-12-43-98,-23-61 88,-3-17-253,-1-1 0,0 1 1,1 0-1,0-1 0,0 1 1,2 3-1,-3-5-72,1 0 0,-1 0-1,1 0 1,0-1 0,-1 1 0,1 0 0,0-1 0,0 1-1,0-1 1,-1 1 0,1-1 0,0 1 0,0-1 0,0 0-1,0 1 1,0-1 0,0 0 0,0 0 0,0 0 0,0 0-1,0 1 1,0-1 0,1-1 0,9 1-2323,5-5-1541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3:58.8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7936,'-8'1'7240,"7"0"-7086,0 0-1,1 0 0,-1 0 1,0-1-1,1 1 0,-1 0 1,1 0-1,-1 0 1,1 0-1,-1 0 0,1 0 1,0 0-1,-1 0 0,1 2 1,1 12 26,1 0-1,4 21 1,1 0-95,25 113 146,-11-62-78,-11-37-118,27 103-1,-29-135-140,-7-15-236,0 1-1,1-1 0,-1 0 1,0 1-1,0-1 1,-1 0-1,1 1 0,0 4 1,-1-4-1199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3:59.3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0 156 9344,'3'-12'6947,"-2"12"-6769,16-15-227,-10 9 706,1 0-614,1-1 1,0 2-1,0-1 1,0 1 0,0 0-1,14-4 1,62-15-259,-62 19-531,0-1-1,-1-1 0,25-12 1,-15 0-795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3:59.7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41 9216,'-5'-6'7546,"17"-2"-7055,-5 3-411,1 2-1,0-1 1,0 1 0,1 0 0,-1 1 0,1 0 0,-1 0 0,1 1-1,0 0 1,-1 0 0,1 1 0,11 1 0,-14 0 26,0 0 1,0 0-1,0 1 1,0 0-1,0 0 1,-1 0-1,1 1 1,-1 0-1,0 0 1,1 0-1,-1 1 1,-1-1-1,1 1 1,0 0-1,-1 1 1,0-1-1,0 1 1,5 7-1,2 7 89,-1 0 0,0 1 1,-1 0-1,-2 1 0,0 0 0,4 22 1,16 133 399,3 10-600,-29-182-5,0 0-1,0 0 1,1 0-1,0 0 1,0 0-1,0 0 1,0 0-1,1-1 1,3 5-1,-5-7 10,0 1 1,0-1-1,0 0 0,0 0 0,1 0 0,-1-1 0,0 1 1,1 0-1,-1 0 0,0-1 0,1 1 0,-1-1 1,1 1-1,-1-1 0,1 0 0,0 1 0,-1-1 1,1 0-1,-1 0 0,1 0 0,-1 0 0,1 0 0,-1-1 1,1 1-1,0 0 0,-1-1 0,3 0 0,19-9 73,76-32-5333,-76 31 2627,8 2-1638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4.4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5 8576,'-5'-4'11197,"-5"15"-8831,-10 20-2260,12-14 223,1 0 0,0 1 1,2 0-1,-4 19 0,-7 74 272,15-104-566,-11 121 287,3 135 0,12-188-238,3 0 1,3-1-1,21 86 1,-22-131-37,1 0 1,1 0-1,2-1 1,0-1 0,2 0-1,26 39 1,-28-51-37,0 1 0,1-1 0,0-1 0,1-1 0,1 0 0,0 0 0,1-1 1,0-1-1,0-1 0,1-1 0,19 8 0,-33-16-146,0 0 1,0 0-1,0 0 0,0 0 1,0 0-1,0-1 0,0 0 0,0 0 1,1 0-1,-1 0 0,0 0 1,0 0-1,0-1 0,0 0 1,0 0-1,0 1 0,6-4 1,-1 0-1951,-1-1-1,1 0 1,-1 0 0,-1-1 0,9-7-1,3-6-2213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5.1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27 122 7808,'-26'9'10586,"32"-10"-9626,0-2-701,1 0 1,-1-1-1,0 0 0,0 0 1,-1 0-1,1-1 0,-1 0 1,0 0-1,-1 0 0,6-7 1,21-21 444,-25 28-577,0-1 1,1 2-1,0-1 0,-1 1 0,1 0 0,12-5 1,-15 8-49,0 0 0,-1 0 1,1 0-1,0 0 0,0 1 1,0 0-1,0-1 0,0 2 1,0-1-1,-1 0 0,1 1 1,0-1-1,0 1 1,0 0-1,6 3 0,-4-1 36,-1 0 0,0-1-1,0 1 1,0 1 0,0-1 0,-1 1 0,1 0-1,-1 0 1,0 0 0,0 1 0,-1-1-1,1 1 1,-1 0 0,0 0 0,0 0-1,-1 0 1,0 1 0,1-1 0,-2 1-1,1 0 1,-1-1 0,2 13 0,-2 5 52,0 1 1,-2 0-1,0 0 1,-7 31-1,6-42-145,-24 142 191,-14 126-37,39-270-207,1-1 1,0 0-1,0 1 0,1-1 0,0 0 0,1 1 1,3 9-1,-4-16 34,1 0-1,0-1 1,-1 1 0,1-1-1,0 1 1,1-1 0,-1 0 0,1 0-1,-1 0 1,1 0 0,0 0-1,0-1 1,0 1 0,0-1 0,1 0-1,-1 0 1,0 0 0,1 0-1,0 0 1,-1-1 0,5 1-1,12 3-21,0-2-1,0-1 0,0 0 1,38-2-1,-26-1-388,50-1-2258,-2-1-4380,-48 3 1516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6.5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254 1 7424,'6'11'10799,"-14"-3"-10304,0 0 0,0-1 0,-1 0 0,0 0 0,0-1 0,0 0 0,-14 5-1,-15 11 75,23-11-547,0 0-1,1 0 0,1 2 1,0-1-1,0 2 0,2 0 1,-1 0-1,-11 20 0,22-31-34,-1-1 0,1 1-1,0-1 1,0 1 0,0 0-1,0-1 1,1 1 0,-1 0 0,1-1-1,0 1 1,-1 0 0,1 0-1,0 0 1,1-1 0,-1 1-1,0 0 1,1 0 0,0-1-1,-1 1 1,1 0 0,0-1 0,1 1-1,-1-1 1,0 1 0,1-1-1,-1 0 1,3 3 0,4 4-17,1 0 1,0-1-1,0 0 1,21 12-1,-18-11 38,59 38-50,46 35-65,-109-76 236,0 0-1,-1 1 1,1 0 0,-2 1 0,12 14-1,-16-20-24,-1 1 0,0 0 0,1-1-1,-1 1 1,0 0 0,0 0-1,-1-1 1,1 1 0,-1 0 0,1 0-1,-1 0 1,0 0 0,0 0-1,0 0 1,-1 0 0,1 0 0,-1 0-1,1 0 1,-1 0 0,0-1-1,0 1 1,0 0 0,-1 0 0,-1 3-1,-2 1 92,0 0-1,0 0 0,0-1 1,-1 0-1,0 0 1,0 0-1,-1-1 0,-13 9 1,-5 1-26,-34 14 0,53-26-172,-3 1-231,0 0-1,-1 0 1,1-1-1,-1 0 0,1-1 1,-11 2-1,31-10-4709,25-8 0,3 0-90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1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73 6016,'1'-1'188,"-1"0"1,0 1 0,0-1-1,0 1 1,-1-1 0,1 1-1,0-1 1,0 0 0,0 1-1,0-1 1,0 1 0,-1-1-1,1 1 1,-3-4 1509,2 4-1509,1-1-1,0 1 1,-1 0 0,1-1-1,-1 1 1,0 0 0,1 0-1,-1 0 1,1-1-1,-1 1 1,1 0 0,-1 0-1,1 0 1,-1 0 0,1 0-1,-1 0 1,0 0 0,1 0-1,-1 0 1,1 0 0,-1 0-1,0 1 1,0-1 66,0 0 0,0 0 0,0 0 0,0 0 0,-1 0 0,1 0 0,0 0 0,0-1 0,0 1 0,0 0 0,0-1 0,0 1 0,0-1 0,0 1 0,0-1 0,-2-1 1130,3 1-1274,0 1 0,1-1-1,-1 1 1,0-1 0,1 1-1,-1 0 1,0-1 0,1 1-1,-1 0 1,1-1 0,-1 1-1,0 0 1,1-1 0,-1 1-1,1 0 1,-1 0 0,1-1-1,-1 1 1,1 0 0,0 0-1,0 0 1,19-6-370,-11 4 483,16-5-74,75-17 123,-85 21-106,1 1 1,-1 1-1,1 0 0,24 3 0,-38-2-58,1 0-1,-1 0 1,0 1 0,1-1 0,-1 1 0,0 0-1,0-1 1,0 1 0,1 0 0,-1 0-1,0 0 1,0 1 0,0-1 0,-1 0 0,1 1-1,0 0 1,0-1 0,-1 1 0,1 0-1,-1 0 1,0-1 0,1 1 0,-1 0 0,2 4-1,-2-2 0,0 1-1,0-1 1,-1 0-1,1 1 1,-1-1-1,0 1 1,0-1 0,0 1-1,-1-1 1,1 0-1,-1 1 1,-2 3-1,-8 32 45,-15 68-44,24-96-145,1 0 0,0 1 0,0-1 0,1 1-1,1-1 1,4 22 0,-4-28-57,1 0 0,0-1-1,0 1 1,1 0 0,0-1 0,0 1 0,0-1-1,8 9 1,2 0-197,22 19-1,-22-21 241,-2-3-22,1 0 1,23 13 0,-22-14 254,-1-1 1,22 19-1,-33-25-105,0 1 0,-1-1-1,1 0 1,0 1 0,0-1 0,-1 1-1,1 0 1,0-1 0,-1 1 0,0 0-1,1-1 1,-1 1 0,0 0 0,0-1-1,0 1 1,0 0 0,0-1 0,0 1-1,-1 0 1,1-1 0,0 1 0,-1 0-1,1-1 1,-1 1 0,0-1 0,-1 3-1,-4 8 168,0-1 0,-11 16 0,10-18-221,-65 88-218,4-6-4053,67-90 3899,-5 10-1397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6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11392,'-5'0'6719,"5"9"-6527,0 10-96,5 4-64,0 5-32,0 0 0,1 9-640,-1-1-288,0 1-927,6 0-353,3 0-1888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7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75 8704,'-51'-73'4805,"49"71"-4250,3 2-546,-1 0 0,1 0 0,0 0 0,-1 1 0,1-1 0,-1 0 0,1 0 0,0 0 0,-1 1 0,1-1 0,-1 0 0,1 1 0,-1-1 0,1 0 1,-1 1-1,1-1 0,-1 1 0,1-1 0,-1 1 0,15 13-334,-1 0-1,-1 1 1,15 22 0,29 54-2959,-2-3 1848,20 4 4562,-1 0 5145,-72-89-7731,0-1-274,-1-1 0,0 0 0,-1 1 0,1-1 0,0 0 0,0 1 0,-1-1 0,1 1 1,-1-1-1,1 1 0,0 3 672,-1-16-143,0-2-735,0-1 0,2 0 0,-1 1 0,6-20 1,-4 24-40,0 1 1,0 0 0,1 0-1,0 0 1,0 0 0,1 1-1,0 0 1,7-9 0,-4 7-7,1 0 0,0 1 0,1 0 0,0 0 0,0 1 0,0 0 0,1 0 0,0 1 0,0 1 0,16-5 0,-22 8-13,0 0 0,1 1 0,-1 0 0,1 0 0,-1 0 0,1 1 1,-1 0-1,1 0 0,0 0 0,-1 1 0,1 0 0,-1 0 0,1 0 0,-1 1 0,0 0 0,0 0 0,0 0 0,0 0 0,0 1 0,0 0 0,0 0 0,-1 0 0,0 1 0,1-1 0,4 7 0,1 2-128,0 1 1,-1 0-1,0 0 0,-1 1 0,12 28 0,19 78-1655,-19-54-40,-19-60 1173,1 0 1,0 0-1,1 0 0,-1-1 1,1 1-1,0-1 0,1 1 1,6 8-1,-9-13 270,0-1 283,-1 0 1,0 0-1,0 0 0,0 0 1,1 0-1,-1 0 1,0 1-1,0-1 1,1 0-1,-1 0 1,0 0-1,1 0 0,-1 0 1,0 0-1,0 0 1,1-1-1,-1 1 1,0 0-1,0 0 1,1 0-1,-1 0 1,0 0-1,0 0 0,1 0 1,-1 0-1,0-1 1,1 0-474,6-9-723,-5 8 572,11-19-2657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7.7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9 10880,'5'-9'11194,"-6"12"-10575,-50 158-113,-43 137-1668,88-272-126,5-17 75,-1-1 0,0-1 0,-1 1 0,0 0 0,-4 9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8.1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12032,'5'23'9139,"6"4"-6678,20 27-3925,-24-42 2234,127 191-818,-116-179-232,0-1 1,2-1-1,31 29 0,-39-41-178,0 0-1,1-1 0,0 0 0,1-1 0,0-1 1,0 0-1,1 0 0,15 3 0,-25-8-61,1-1-1,-1 0 0,1-1 1,-1 1-1,1-1 1,-1 0-1,1-1 0,-1 1 1,0-1-1,1 0 1,-1 0-1,10-4 0,6-3-2993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8.4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171 62 8192,'0'-3'379,"0"0"0,-1 1 0,1-1 0,-1 0 0,1 1 0,-1-1 1,0 1-1,0-1 0,0 1 0,-1-1 0,1 1 0,0 0 0,-1-1 0,0 1 0,1 0 0,-1 0 1,0 0-1,0 0 0,0 1 0,0-1 0,-1 0 0,1 1 0,0 0 0,-1-1 0,1 1 1,-5-2-1,5 3-301,-1-1-1,1 1 1,0-1 0,-1 1 0,1 0 0,0 0 0,-1 0 0,1 0 0,0 0 0,-1 1-1,1-1 1,0 1 0,0-1 0,-1 1 0,1 0 0,0 0 0,0 0 0,0 0 0,0 0 0,-3 2-1,0 1 42,1 1-1,-1 0 1,1 0-1,-1 0 0,2 0 1,-1 1-1,0-1 1,1 1-1,-4 11 0,0 0 44,1 1 0,-3 21 0,5-22-171,1 0 1,1 1 0,1-1 0,0 0 0,3 20-1,-1-28 13,0 0-1,1 0 0,0-1 0,0 1 0,1 0 1,0-1-1,1 0 0,0 0 0,0 0 1,1 0-1,9 12 0,-9-15-25,0 0 0,0 0 0,1-1 0,-1 0-1,1 0 1,0 0 0,1-1 0,-1 0 0,1 0 0,-1 0 0,1-1 0,0 0 0,0 0 0,0-1-1,0 0 1,10 1 0,3-2-539,-1 0-1,0-1 0,1-1 1,33-7-1,-30 2-1307,-1 0 0,0-1 0,39-22 0,-58 28 1628,39-18-3444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8.9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28 10368,'0'-1'277,"0"0"0,0-1 0,-1 1 0,1 0 0,0-1 0,0 1 1,-1 0-1,1-1 0,-1 1 0,1 0 0,-1 0 0,1 0 0,-1-1 0,0 1 1,0 0-1,1 0 0,-3-1 0,2 1-161,1 1-1,-1-1 1,0 1 0,0-1-1,1 1 1,-1 0 0,0 0-1,0-1 1,0 1 0,0 0-1,0 0 1,0 0 0,1 0-1,-1 0 1,0 0 0,0 0-1,0 0 1,0 0 0,0 0-1,0 1 1,1-1 0,-1 0-1,0 1 1,0-1 0,0 0-1,1 1 1,-1-1 0,0 1-1,0 0 1,-2 1-15,1 0 0,-1 0 0,1 1 0,0-1 0,0 1 0,0-1 0,0 1 0,0 0 0,1 0 0,-1 0 0,-1 4 0,-10 37-13,10-32-17,-7 24 112,-8 62 1,17-87-167,0 0 1,1 0-1,0 1 1,1-1-1,0 0 1,1 0-1,0 0 1,0 0 0,2-1-1,4 13 1,-6-19-18,-1-1 0,1 1 0,0-1 0,0 0 0,0 0 0,1 0-1,-1 0 1,1 0 0,0 0 0,0-1 0,0 1 0,0-1 0,0 0 0,0 0 0,1 0 0,-1-1 0,1 1 0,-1-1 0,1 1 0,7 0 0,-5-1 32,0-1 0,0 0 0,0 0 0,0 0 0,0-1 0,1 0 0,-1 0 0,0 0 0,0-1 1,-1 0-1,1 0 0,7-4 0,10-5 345,0-1 0,40-28-1,-57 35-302,1-1 0,-1 1 0,-1-1 0,1 0 0,-1 0 0,0-1 0,0 0 0,-1 0 0,0 0-1,0 0 1,0 0 0,-1-1 0,3-11 0,-4 10-4,0 0-1,-1 0 1,0-1-1,-1 1 1,0 0 0,0-1-1,-1 1 1,0-1-1,-1 1 1,0 0 0,0 0-1,-6-13 1,7 18-142,-1 0-1,0 1 1,0-1 0,0 1 0,0-1 0,-1 1-1,1 0 1,-1 0 0,0 0 0,0 0 0,0 0-1,0 1 1,0-1 0,-1 1 0,1 0 0,-1 0-1,1 0 1,-1 1 0,0-1 0,0 1 0,0 0-1,0 0 1,0 0 0,0 0 0,0 1 0,0 0-1,0 0 1,0 0 0,0 0 0,-7 2 0,4-1-223,1 1 0,-1 0 0,1 0 0,0 1 0,-1-1 0,1 1 0,-7 6 0,10-8-1,0 1 0,0 0 1,1 0-1,-1 0 0,1 1 1,0-1-1,-1 1 0,1-1 1,0 1-1,1 0 0,-1 0 1,0-1-1,1 1 0,-1 0 1,1 1-1,-1 3 0,1 8-3858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9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 25 10112,'12'-6'1435,"13"-12"9359,-35 18-8928,1 4-1764,0-1 0,1 1 0,0 1 0,0-1 0,-14 12 0,14-10-90,1-1-51,0 0 0,1 1 0,0 0 0,0 0 0,1 0 0,-1 1 0,1 0 0,1 0 1,0 0-1,0 0 0,-4 9 0,7-12-14,-1 1 0,1-1 0,-1 0 0,1 1 0,0-1 0,1 1 0,-1-1 0,1 0 0,0 1 0,0-1 0,0 1 0,1-1 0,0 1 0,0-1 0,0 1 1,0-1-1,1 0 0,-1 0 0,1 0 0,0 0 0,0 0 0,4 5 0,8 6-157,0-1 0,1 0-1,0-1 1,1 0 0,29 15 0,-23-14 148,-1 1 1,34 31 0,-52-43 143,0 0 0,0 0 0,0 1 0,-1 0 0,0-1 0,0 1 0,0 0 0,0 0 0,0 0 0,-1 0 0,1 0 0,-1 1 0,0-1 0,0 8 0,-1-8 2,0-1 0,0 0 0,0 0 0,-1 0-1,1 1 1,-1-1 0,0 0 0,0 0 0,0 0 0,0 0 0,-1 0 0,1 0 0,-1-1-1,0 1 1,0 0 0,0-1 0,0 1 0,0-1 0,0 0 0,-5 4 0,-4 2-32,0-1 0,-1 0 0,0-1 0,0 0 0,-26 8 0,13-7-602,-1-2-1,-27 4 1,32-7-1615,97-38-13723,-35 15 12507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39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197 2 7552,'2'0'369,"0"-1"1,0 1-1,0 0 0,0-1 1,0 1-1,0 0 1,0 0-1,0 0 1,0 1-1,0-1 0,0 0 1,0 1-1,0 0 1,0-1-1,2 2 1,-3-1-207,0 0 0,0 0 1,0 0-1,0 0 1,0 0-1,0 0 0,0 0 1,0 0-1,-1 0 1,1 1-1,0-1 0,-1 0 1,1 1-1,-1-1 1,1 0-1,-1 1 0,0-1 1,0 0-1,1 1 1,-1-1-1,0 1 0,-1 2 1,1 4 116,-1 0 0,-1 0 0,0 0 1,0 0-1,0 0 0,-8 15 0,-2 9 127,-11 41 187,-57 160 1,6-72-1362,38-96-4338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40.2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25 11008,'-10'-25'8854,"10"38"-6007,22 51-2463,39 79 0,-45-111-561,2-1 1,1-1-1,1-1 1,2 0-1,0-2 1,2 0 0,1-2-1,1-1 1,1-1-1,2-1 1,48 30-1,-66-46-868,22 9 0,-30-13 644,0-1 0,0 0-1,0 0 1,1 0 0,-1-1 0,0 1-1,1-1 1,-1 0 0,1 0 0,-1 0-1,0 0 1,4-1 0,9-6-3764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59:40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 8320,'3'-2'543,"1"0"-1,-1 1 1,1-1 0,0 1 0,-1 0 0,1 0 0,0 0-1,0 1 1,0-1 0,0 1 0,0 0 0,-1 0 0,1 0 0,5 1-1,7 2 660,-1 0 0,17 7 0,-27-9-1025,11 5 253,0 0 0,-1 2 0,0-1 1,0 2-1,25 19 0,61 60 479,-95-82-815,12 11 91,-1 0 1,0 2-1,-2 0 1,0 1-1,-1 1 0,-1 0 1,-1 0-1,12 32 1,-4-4 117,18 72-1,-31-94-253,-2 1-1,-1 0 1,-1 0-1,-1 41 1,-4-35-521,-2-1 0,-1 1 0,-2-1 0,0 0 0,-15 35 0,11-39-774,6-17-440,0 0 0,1 0 1,-5 24-1,9-34 1335,0-1 0,0 1 0,0-1-1,0 1 1,0-1 0,1 1 0,-1-1 0,0 1 0,1-1 0,-1 1 0,2 1 0,7 12-3889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1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10368,'10'-3'10514,"15"-11"-6791,16-6-3865,-14 10 106,0 2-1,1 1 0,0 1 0,43-3 1,117 5-4575,-131 5 1443,-6-1-357,-2 5-779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6.4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284 128 6400,'0'-1'218,"1"-1"0,-1 0 0,1 1 0,-1-1 0,1 0 0,-1 0 0,0 0 0,0 1 0,0-1 0,0 0 1,0 0-1,0 1 0,-1-1 0,1 0 0,-1 0 0,1 1 0,-1-1 0,0 0 0,1 1 0,-1-1 0,0 1 0,0-1 0,0 1 0,0-1 0,0 1 1,-3-3-1,3 3-14,0-1 1,-1 1 0,1-1 0,0 1 0,0-1 0,1 0-1,-1 0 1,0 1 0,1-1 0,-1 0 0,0-3-1,-4-11 389,-1 4 35,-5-8 1588,10 19-2073,1 0-1,-1 1 1,0-1-1,0 0 1,0 0-1,0 1 1,0-1-1,0 1 1,0-1-1,0 1 1,0-1-1,0 1 1,0 0-1,0-1 1,0 1-1,-1 0 1,1 0 0,-2 0-1,-5 0 131,0 0 1,-1 0-1,1 1 0,0 0 1,0 0-1,-1 1 0,1 0 1,0 1-1,1 0 0,-1 0 1,-9 5-1,7-2-244,0 0 1,1 0-1,0 1 1,0 1-1,1-1 1,-1 1-1,-6 10 1,11-13-47,0 0-1,0 1 1,1 0 0,0 0 0,0 0-1,1 0 1,-1 0 0,2 0 0,-1 1 0,0-1-1,1 1 1,0-1 0,1 11 0,0-8-81,0 1 0,1-1 1,0 1-1,1 0 1,0-1-1,0 0 0,5 11 1,-5-16 76,-1-1-1,1 1 1,0-1 0,0 0 0,0 0-1,0 0 1,0 0 0,1 0 0,-1-1-1,1 1 1,0-1 0,0 0 0,0 1-1,0-1 1,0 0 0,0-1 0,1 1 0,-1-1-1,1 1 1,-1-1 0,7 1 0,-3-1-46,-1 0 0,1-1 0,0 0 0,-1 0 0,1-1 1,-1 0-1,12-2 0,0-3-158,23-10 0,-27 10 151,-1 1 0,1 1 1,24-6-1,-35 10 86,0-1 1,0 1 0,1 0-1,-1 0 1,0 0 0,0 0-1,0 1 1,0-1-1,1 1 1,-1 0 0,0 0-1,0 0 1,0 0 0,-1 1-1,1-1 1,0 1 0,0-1-1,-1 1 1,1 0-1,3 4 1,-4-3 164,1 0 0,-1 0 1,-1 0-1,1 0 0,0 0 0,-1 0 0,1 0 1,-1 1-1,0-1 0,0 0 0,-1 1 0,1-1 0,-1 1 1,1-1-1,-1 1 0,0-1 0,-1 1 0,0 6 1,-1-3-42,0 0 1,0 0 0,-1-1-1,0 1 1,0-1 0,-1 1 0,1-1-1,-9 10 1,1-3-126,0 0 0,-21 18 1,30-30-22,-2 3-214,0-1 0,0 1 0,1 0-1,-7 7 1,10-11 144,0 1 0,0-1 0,0 0 0,0 0 0,-1 1 0,1-1 0,0 0 0,0 0 0,0 1 0,0-1 0,0 0 0,0 0 0,0 1 0,0-1 0,0 0 0,0 0 0,0 1 0,0-1 0,0 0 0,0 1 0,0-1 0,0 0 0,0 0 0,0 1 0,0-1 0,0 0 0,0 0 0,0 1 0,1-1 0,-1 0 0,0 0 0,0 1 0,0-1 0,0 0 0,1 0 0,-1 0 0,0 0 0,0 1 0,1-1 0,-1 0 0,0 0 0,0 0 0,0 0 0,1 0 0,-1 0 0,0 1 0,1-1 0,11 1-1632,14-12-2810,-9 3 106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6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10752,'-7'1'10077,"11"14"-8545,10 18-2726,1-6 109,20 30 0,4-6-3662,-38-49 4243,16 9-6811,-16-11 6909,0 0-1,1 0 0,-1-1 1,0 1-1,0 0 1,1-1-1,-1 1 342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7.4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48 7680,'-9'-10'849,"4"4"-292,0 1 0,-1 0 0,0 0 0,0 0 1,-11-6 804,26 21-1306,-6-6-91,1 0-19,1 0 0,-1 0-1,1-1 1,0 0 0,0 0-1,0 0 1,6 2 0,42 14-331,-44-16 308,219 64-8381,-187-56 11840,-2 2 1,1 1 0,64 34-1,-96-44-2173,0 1-1,-1 0 1,1 0-1,10 9 2081,-19-14-3182,0 0 0,0-1 1,1 1-1,-1 0 1,0-1-1,0 1 1,1 0-1,-1-1 0,0 1 1,1-1-1,-1 1 1,0-1-1,0 0 1,0-1-93,0-1 1,0 1-1,0-1 1,0 1 0,1-1-1,-1 1 1,1-1 0,-1 0-1,1 1 1,0-1 0,0 0-1,0 1 1,1-1-1,-1 1 1,1-1 0,-1 0-1,2-3 1,1-2-68,0-1 1,0 1-1,7-14 0,-4 13 17,-3 3 32,0 0 0,1 0 0,8-10 0,-10 14 1,0 0-1,1 0 1,-1 0 0,1 1 0,-1-1-1,1 1 1,-1-1 0,1 1-1,0 0 1,0 0 0,5-1 0,1 0 16,1 1 0,-1 0 0,1 1 0,-1 0 0,0 0 0,1 1 0,-1 0 0,1 1 0,-1 0 0,11 4 0,12 5-208,45 24 0,-62-28-20,20 14-853,-30-17 563,1 0 0,0 0 0,-1-1 0,2 0 0,11 5 0,-4-3-963,-9-4 717,0 1 0,-1 0 0,1-1 1,0 0-1,0 0 0,0-1 1,0 1-1,0-1 0,0 0 1,0 0-1,7-2 0,8-5-2908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7.9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0 9984,'-2'0'7876,"-1"6"-6061,-3 9-1475,1 8 106,1 0-1,1 0 1,1 26 0,1-22-325,-2 249 519,5-151-4784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8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20 9984,'-7'-5'1251,"5"4"-816,0-1-1,0 0 1,0 1-1,-1 0 1,1-1 0,-1 1-1,1 0 1,-10-2 4820,22 13-3620,-3-4-1478,49 56 700,46 47-368,-82-91-451,0 0 0,1-2 1,37 23-1,-6-12-12,101 34 1,-56-24-1605,-92-35 1094,0-1-1,0 1 1,0-1 0,10 2 0,-12-3 46,0 0 0,0 0 0,0 0 0,-1 0 0,1-1 0,0 1 0,0-1 0,0 1 1,0-1-1,-1 0 0,1 0 0,0-1 0,-1 1 0,1 0 0,-1-1 0,1 1 0,2-3 0,11-14-3279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8.7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6 147 9216,'-5'9'8031,"21"-10"-5140,-10 0-2656,0-1 1,0 0-1,0-1 1,-1 1-1,7-5 0,6-2 22,19-9-19,5-1-154,60-21 0,18-1-4170,-120 40 3977,1 1 0,-1 0 0,0 0 0,1 0 0,-1 0 0,0 0 0,1 0-1,-1 0 1,0-1 0,0 1 0,1 0 0,-1 0 0,0 0 0,1-1-328,-1 0 328,0 1 0,1 0 0,-1-1 0,0 1 0,0 0-1,0-1 1,0 1 0,0 0 0,0-1 0,1 1 0,-1 0 0,0-1 0,0 1-1,0 0 1,0-1 0,0 1 0,0 0 0,0-1 0,-1 1 0,1-1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9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0 204 8320,'0'56'6357,"0"-55"-6228,0-1 0,0 1-1,0-1 1,1 1 0,-1-1 0,0 1 0,0 0 0,0-1-1,0 1 1,1-1 0,-1 1 0,0-1 0,0 0 0,1 1-1,-1-1 1,0 1 0,1-1 0,-1 1 0,0-1 0,1 0-1,-1 1 1,1-1 0,-1 0 0,1 1 0,0-1 0,16 3 1393,-10-3-1296,-1-1 0,1 0 0,9-2 0,100-38 901,-53 16-1124,54-21-1690,-102 39 920,0-2-1,0 0 0,-1 0 1,0-1-1,14-14 0,27-33-4309,-30 24 1680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09.6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23 8448,'-2'-2'503,"0"1"1,-1 0 0,1 0-1,0 1 1,0-1-1,-1 0 1,1 1 0,-1-1-1,1 1 1,0 0-1,-1 0 1,1 0 0,-1 0-1,1 0 1,-4 1-1,4 0-366,0 0 0,1 0 0,-1 0 0,0 0 0,1 0-1,-1 0 1,1 0 0,-1 1 0,1-1 0,-1 0 0,1 1-1,0-1 1,0 1 0,0-1 0,0 1 0,0 0 0,0 0-1,0-1 1,0 4 0,-5 12 43,2 0 1,0 1-1,1-1 0,0 1 1,2 0-1,0 0 0,1 0 0,4 34 1,4-5-75,1-1 0,18 51 0,-23-85-53,0 0 1,1 0-1,0 0 0,1-1 0,8 13 0,-9-18-33,-1-1-1,1 1 1,0-1-1,0 1 1,1-1-1,0-1 1,0 1-1,0-1 1,0 0-1,9 4 1,-7-5 41,-1 0 1,1 0 0,0-1 0,0 0 0,0-1-1,0 1 1,0-1 0,0-1 0,1 0 0,-1 0-1,13-2 1,-10 0 37,1-1-1,-1 0 1,0 0 0,0-2 0,0 1-1,0-1 1,14-10 0,-8 4 49,0-2 1,-1 0 0,0-1-1,-1-1 1,-1 0 0,0-1 0,-1-1-1,19-31 1,-27 39-55,-1 0-1,1-1 1,-2 1 0,1-1 0,-1 0-1,-1 1 1,0-1 0,0 0 0,-1-1-1,0 1 1,-1-13 0,-1 15-41,0 0-1,0 0 1,-1 0-1,0 0 1,0 1 0,-1-1-1,0 0 1,0 1 0,-1 0-1,0 0 1,0 0 0,0 0-1,-1 1 1,-11-11 0,4 5-39,-2 1 1,0 0 0,0 1 0,-1 1 0,0 0 0,0 1 0,-1 1 0,-30-10 0,12 7-526,-1 2 0,0 1 0,-48-2 0,75 8 135,-49-2-2444,21 7-2111,25 0 83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0.9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22 184 8064,'-1'0'1227,"-19"5"7185,20-5-8180,12-6 1336,73-61-205,-9 6-1140,-64 52-188,1 1 0,0 0 0,0 1-1,19-7 1,-27 12 30,0 1-1,-1-1 0,1 1 0,0 0 1,0 1-1,0-1 0,0 1 0,0 0 1,5 0-1,-7 1 16,0-1 0,0 1-1,0 0 1,-1 0 0,1 0 0,0 0 0,-1 0 0,1 1-1,-1-1 1,1 1 0,-1 0 0,0 0 0,1 0 0,-1 0 0,0 0-1,3 4 1,2 6 142,0-1 0,0 1 0,-2 0-1,1 0 1,-2 1 0,1 0 0,2 17 0,-1 3-48,4 60 0,-9 16-208,-2-72 7,1 0 1,2 0 0,8 40 0,-9-72 6,0 1 0,1-1 0,0 0 0,0 1 0,0-1-1,6 9 1,-7-12 22,1 0 0,-1 0 0,0-1 0,1 1-1,-1-1 1,1 1 0,0-1 0,0 1 0,-1-1-1,1 0 1,0 0 0,0 0 0,0 0 0,0 0-1,0 0 1,0-1 0,0 1 0,1-1 0,-1 1-1,0-1 1,3 0 0,2 0 9,1-1 1,-1 0-1,1-1 0,-1 0 0,12-4 1,38-18 100,-45 18-84,31-13-103,8-3-1533,89-54 0,-130 70-274,0-1-1,-1 0 1,17-17-1,-12 5-2634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1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17 9344,'0'-1'270,"0"0"0,0 1 1,0-1-1,0 0 0,-1 0 1,-5-7 3514,5 7-3515,1 1 0,-1-1 1,0 1-1,1 0 0,-1-1 1,0 1-1,1 0 0,-1 0 1,0 0-1,0-1 0,0 1 1,1 0-1,-1 0 0,0 0 1,0 0-1,1 0 0,-1 0 1,0 1-1,0-1 0,-1 0 1,0 1-77,-1-1 0,1 1-1,-1-1 1,0 1 0,1 0 0,-1 0 0,1 0 0,0 0 0,-1 1 0,1-1 0,0 1 0,-4 2 0,-9 14-45,1 1 0,1 1 1,-13 24-1,-13 20 22,29-50-325,1 0 0,0 1 1,2 0-1,-9 22 1,15-37 126,1 1 1,0-1-1,0 1 1,0-1-1,0 1 1,-1 0-1,1-1 1,0 1-1,0-1 1,0 1 0,0-1-1,0 1 1,0-1-1,1 1 1,-1-1-1,0 1 1,0 0-1,0-1 1,0 1-1,1-1 1,-1 1-1,0-1 1,0 1 0,1-1-1,-1 0 1,0 1-1,2 0 1,-1 0 5,0-1 0,0 1 1,0-1-1,0 0 1,0 1-1,0-1 0,0 0 1,0 0-1,1 1 1,-1-1-1,0 0 0,2 0 1,6-1 18,-1-1 1,1 1-1,7-4 1,-10 4-46,14-5-119,24-11 0,-27 10-284,36-10 0,-41 14 424,0 1 0,0 0 0,0 1 0,0 0 0,0 1 0,1 0-1,-1 1 1,0 0 0,23 6 0,-31-6 170,0 0-1,1 0 1,-1 1 0,0 0-1,0 0 1,0 0 0,4 2-1,-7-3-40,0 0-1,0 1 1,0-1-1,0 0 1,0 0-1,0 1 1,0-1-1,-1 0 1,1 1-1,-1-1 1,1 0-1,-1 1 1,1-1-1,-1 1 1,0-1-1,1 1 1,-1-1-1,0 1 1,0-1-1,0 1 1,0-1-1,-1 1 1,1-1-1,-1 3 1,0 0-2,0 0 1,0-1-1,-1 1 1,0 0-1,0-1 0,0 1 1,0-1-1,0 0 1,0 0-1,-4 3 1,-30 29 205,26-27-215,3-1-57,-1 0-149,1-1 0,-1 1-1,-9 4 1,64-38-17725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2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 10112,'-5'-9'10882,"5"13"-10613,0 6-91,1 0-1,1 0 1,4 20 0,1-3 34,7 42 85,-1 1-11,34 104 0,70 102-154,-64-158-354,16 27-1400,-15-54-2511,-53-91 4114,0 3-490,1 0 0,0 0 0,0 0 0,1-1 0,-1 1 0,1-1 0,-1 1 0,1-1 0,4 3 0,7-3-3304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2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302 342 10112,'-8'7'3428,"6"-5"-2285,0 1 0,0 0 0,0 0 0,-2 4 0,3-6-1078,1 1-1,0 0 1,-1-1 0,1 1 0,0 0-1,0 0 1,0-1 0,0 1 0,0 0 0,1-1-1,-1 1 1,1 0 0,-1-1 0,1 1-1,-1 0 1,1-1 0,1 3 0,5 8-206,-1 0 0,2-1 0,-1 0 0,2-1 0,11 13 1,-13-16-484,0-1 0,0 0 0,1 0 1,-1-1-1,1 0 0,0 0 1,1-1-1,11 5 0,-19-9 571,-1 0-1,0 0 1,1 0-1,-1 0 1,0 0-1,0 0 0,1 1 1,-1-1-1,0 0 1,1 0-1,-1 0 1,0 0-1,1 0 1,-1 0-1,0 0 1,1 0-1,-1 0 1,0-1-1,1 1 1,-1 0-1,0 0 0,1 0 1,-1 0-1,0 0 1,0-1-1,1 1 1,-1 0-1,0 0 1,0 0-1,1-1 1,-1 1-1,0 0 1,0 0-1,0-1 1,1 1-1,-1 0 0,0 0 1,0-1-1,0 1 1,0 0-1,0-1 1,1 1-1,-1 0 1,0-1-1,0 1 1,0 0-1,0-1 1,0 1-1,0 0 1,0-1-1,0 1 0,0 0 1,0 0-1,0-1 1,-1 0-1,-4-18-1097,-3 5 987,0 0 0,-1 1 0,0-1 0,-1 2 0,-13-14 0,-62-53 347,66 62-294,-72-59 190,44 39 1175,-69-72 0,115 108-1242,1 0 1,-1 0 0,1 1 0,0-1 0,-1 0-1,1 0 1,0 1 0,-1-1 0,1 0 0,0 0-1,0 0 1,0 0 0,0 1 0,-1-1-1,1 0 1,0 0 0,1 0 0,-1 0 0,0 1-1,0-1 1,0 0 0,0 0 0,1 0 0,-1 0-1,0 1 1,1-1 0,-1 0 0,1 0 0,-1 1-1,1-1 1,-1 0 0,1 1 0,-1-1-1,2 0 1,3-4-25,0 0 0,0 1 0,9-6 0,-8 6-25,0 0-108,0 0 0,0 1 0,1 0 0,0 1 0,0-1 0,0 1 0,8-1-1,50-6-5370,-33 8 2551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2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90 7424,'3'2'595,"-1"1"1,-1-1 0,1 1-1,0-1 1,-1 1 0,1 0-1,-1-1 1,0 1-1,1 0 1,-2 0 0,1 0-1,0 0 1,0 0 0,-1 17 7411,-7-16-6442,7-4-1534,-1 0 0,1 1 0,0-1 0,-1 1 0,1-1 0,-1 0 0,1 1 0,-1-1 0,1 0 0,-1 0 0,1 1 0,-1-1 0,1 0 0,-1 0 0,1 0 0,-1 0 0,-1 1 0,1-1-19,0 0 1,0-1 0,0 1 0,0 0 0,0 0 0,0 0 0,0-1 0,0 1 0,0-1 0,0 1 0,0-1 0,0 1 0,0-1 0,0 1 0,0-1 0,0 0 0,0 1 0,0-1-1,1 0 1,-1 0 0,0 0 0,1 0 0,-1 0 0,0 0 0,1 0 0,-1 0 0,1 0 0,0 0 0,-1 0 0,1 0 0,0 0 0,-1 0 0,1 0 0,0 0 0,0 0-1,0 0 1,0-2 0,0-4-33,1 1-1,-1-1 0,1 1 1,1-1-1,1-7 1,-2 10 14,1-1 1,-1 1 0,1 0-1,-1 0 1,1 0 0,0 0-1,1 0 1,-1 1 0,1-1-1,-1 0 1,1 1 0,0 0-1,1 0 1,-1 0 0,0 0-1,1 0 1,0 1 0,-1 0-1,1-1 1,0 1 0,0 1-1,0-1 1,1 1 0,-1-1-1,0 1 1,1 0 0,-1 1-1,0-1 1,1 1 0,-1 0-1,9 1 1,11 2-100,-1 1 1,0 2 0,0 0-1,0 1 1,-1 2 0,31 16-1,-40-17-553,0 1 0,0 0-1,-1 1 1,19 21 0,-15-16-1115,18 15 0,-33-29 1656,0 0-1,0 0 1,-1 0-1,1-1 1,0 1-1,0 0 1,0-1-1,1 1 0,-1-1 1,0 1-1,0-1 1,0 1-1,0-1 1,0 0-1,1 0 1,-1 0-1,0 1 1,0-1-1,0 0 1,1 0-1,-1-1 1,0 1-1,0 0 1,0 0-1,0-1 1,1 1-1,-1 0 1,2-2-1,-1 0-185,0 0-1,0 0 1,0-1-1,0 1 1,0-1-1,0 1 1,0-1 0,-1 0-1,3-5 1,6-18-3009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3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0 9728,'-14'9'7986,"14"-8"-7639,-2 2 32,1 0 0,0 0 0,0 0-1,0 0 1,-1 5 0,1 5-144,-1 24 1,2 485-124,0-514-586,0 0 1,-1-1 0,1 1 0,-2-1 0,1 1 0,-1-1-1,0 1 1,-1-1 0,0 0 0,-4 7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3.4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10368,'17'2'4575,"6"6"-2105,2 0-60,-1-2-671,34 15 0,-27-8-1281,53 33 1,-41-20-446,2-2-1,82 31 1,-93-43-792,1-2 0,0-1 1,1-2-1,56 5 0,-75-11-156,0-1 0,-1-1 0,25-4 0,-31 3-69,-1 0 1,0-1-1,0 0 0,0 0 0,0-1 0,0 0 1,12-8-1,6-10-2340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3.8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62 10112,'-3'1'727,"2"-1"-508,-1 1-1,1-1 1,0 0 0,0 1 0,-1-1 0,1 1-1,0-1 1,0 1 0,0 0 0,0 0 0,0-1-1,0 1 1,0 0 0,0 0 0,0 0 0,0 0-1,1 0 1,-1 0 0,-3 8 3648,17 1-2219,-9-9-1604,1-1 0,-1 1-1,1-1 1,0 0 0,-1 0-1,1-1 1,0 0 0,-1 1-1,7-3 1,43-17 159,-39 14-219,25-11-328,-23 8-930,1 2 0,1 0 0,18-4 1,6 1-7602,-21 6 4774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4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0 243 9856,'0'9'4512,"11"-18"-3072,-6 3 31,1-8-415,2-4-128,9-5-544,4-2-160,1 1-160,5 1-320,-1 3-96,7 2-576,-1-1-288,-2 4-639,3-3-193,4-1-2144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4.6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0 687 9344,'7'6'6688,"-2"-7"-6153,1 0 0,-1 0 1,0 0-1,0-1 0,1 1 1,5-5-1,21-5-341,29-1-662,-30 6-3439,58-19-1,-63 17 346</inkml:trace>
  <inkml:trace contextRef="#ctx0" brushRef="#br0" timeOffset="1">251 1 11520,'-12'1'9084,"21"14"-4289,-5-10-6056,127 186 2193,51 70-1128,-143-209-263,45 58-2120,-26-40-3129,-42-51 1932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5.6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225 30 8192,'-5'-29'9391,"-7"44"-5935,-10 14-2556,-1-2-1,-28 26 1,27-30-762,1 1 1,-35 50 0,57-73-176,1 0 0,-1 0 1,0-1-1,1 1 0,-1 0 0,1 0 1,-1 0-1,1 0 0,-1 1 0,1-1 1,0 0-1,0 0 0,-1 0 0,1 0 1,0 0-1,0 0 0,0 0 0,0 1 1,0-1-1,0 0 0,1 0 0,-1 0 0,0 0 1,1 0-1,-1 0 0,0 0 0,1 0 1,-1 0-1,1 0 0,0 0 0,-1 0 1,1 0-1,0 0 0,-1 0 0,1 0 1,2 1-1,-1-1-36,1 0 1,-1 1-1,1-1 1,-1 0-1,1 0 1,0-1-1,-1 1 1,1 0-1,0-1 1,0 0-1,-1 1 1,1-1-1,0 0 1,3-1-1,88-18-476,-67 12 334,-1 2 1,1 0-1,36-1 0,-55 6 216,0 0 1,0 1-1,0 0 0,0 0 1,-1 1-1,1 0 0,0 0 1,-1 0-1,1 1 0,-1 1 1,0-1-1,0 1 0,0 0 1,0 1-1,10 9 0,-10-7 207,0 0 0,-1 1 0,0 0-1,0 1 1,0-1 0,-1 1 0,-1 0-1,1 0 1,-2 0 0,1 1 0,-1 0-1,-1-1 1,1 1 0,-2 0 0,1 0-1,-2 0 1,1 1 0,-2 14 0,0-10-100,-1 0 0,-1-1-1,0 1 1,-1-1 0,0 0 0,-1 0 0,-1 0 0,0-1 0,-1 0 0,0 0 0,-18 23 0,19-28-412,0-20-3583,6 4 3184,-1 1 1,2 0-1,-1 0 0,1 0 0,0 0 0,3-11 0,-4 18 683,10-35-4603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6.0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0 11392,'-5'4'4224,"-6"1"-929,8 1-2623,3 3-32,3 5-480,3 4-64,4 2-96,7 3-224,-1 0-96,0 2-256,0-1-32,5-6-608,-4 1-159,-1-4-1409,0-12-544,0 3-288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6.4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176 228 7424,'-78'-66'2816,"45"28"-2208,1-14 256,21 38-32,0-1-448,6 1-64,0 0-256,5 5-64,5 3 0,6 6 0,5 6 0,11 8-288,16 4-64,9 7-2272,23 4-1952,6-6 1408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2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1 104 10112,'13'-21'3977,"-12"18"-3598,1-1 0,0 1 0,1 0 1,-1 0-1,0-1 0,1 2 1,-1-1-1,1 0 0,0 0 0,5-2 1,4-3-65,1 2 1,0-1-1,0 2 0,0 0 1,1 0-1,26-4 1,-34 8-176,0 0 0,0 1 1,0 0-1,0 1 0,1-1 1,-1 1-1,0 0 0,0 0 0,0 1 1,0 0-1,-1 0 0,1 0 1,0 1-1,-1 0 0,1 0 1,-1 0-1,0 1 0,0 0 0,-1 0 1,8 7-1,-5-3 93,0 1-1,-1-1 1,1 1 0,-2 1-1,1-1 1,-1 1 0,-1 0-1,0 0 1,0 1 0,-1-1 0,2 13-1,2 30 250,-2 1 0,-4 78 0,-1-78-392,-6 101 75,1-2-175,5-128-33,-1 0 12,4 28-1,-2-45 21,0-1-1,1 1 1,0-1 0,0 0-1,0 1 1,1-1 0,0 0-1,5 7 1,-6-11 11,1 1 0,0-1 0,0 0 0,0 0 1,0 0-1,1 0 0,-1-1 0,1 1 0,0-1 0,0 0 1,-1 0-1,1 0 0,1-1 0,-1 1 0,0-1 0,0 0 1,7 1-1,3-1 25,-1 0 0,1 0 0,0-1 0,15-2 0,182-25-1126,-99 12-1958,-78 9 930,-21 3 55,1 1 0,16 0-1,2 4-2767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6.8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12 133 9728,'32'29'14293,"-48"-30"-12309,14 0-1961,1 0 0,-1 1 0,1-1 0,-1 0 1,1 0-1,-1 0 0,1 0 0,0-1 1,0 1-1,0 0 0,0 0 0,0-1 0,0 1 1,0-1-1,0 1 0,0-1 0,0 1 1,1-1-1,-1 1 0,1-1 0,-1 0 0,1 1 1,0-3-1,-2-1 30,2-1 0,-1 0 0,1 1-1,0-1 1,1-9 0,-1 11-52,1 0 1,0 0-1,1 1 0,-1-1 0,1 0 1,-1 1-1,1-1 0,0 1 0,0 0 0,1 0 1,-1 0-1,1 0 0,-1 0 0,1 0 1,0 0-1,0 1 0,0 0 0,1-1 0,-1 1 1,0 0-1,1 1 0,0-1 0,-1 1 1,8-3-1,2 1 0,1 0 0,-1 1 0,0 0 0,1 1 0,27 1 1,-3 4-207,1 2 1,65 19 0,-95-23 86,14 5-1029,-1 2 0,27 13 1,1 0-2683,-48-21 3634,-1 0 0,1-1 0,-1 0 0,1 1 0,-1-1 0,1 0 1,-1 1-1,1-1 0,-1 0 0,1 0 0,-1 0 0,1-1 0,-1 1 0,1 0 0,-1 0 0,1-1 1,-1 1-1,3-2 0,-2 1-191,0-1 0,0 1 0,0-1 1,0 0-1,0 1 0,0-1 0,0 0 1,-1 0-1,1 0 0,1-5 0,8-15-3000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7.1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9984,'-1'1'11653,"0"3"-11486,-1 0 1,1 0-1,0 0 1,1 0-1,-1 1 1,1-1 0,0 0-1,0 0 1,1 8-1,0 4-24,-1 342-772,2-297-620,1 1-5091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7.6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2 10368,'-4'0'1004,"3"-1"-655,0 1 1,-1 0 0,1 0 0,-1 0-1,1 0 1,-1 0 0,1 0 0,0 0 0,-10 4 4153,24 7-2220,9 0-1934,0 1 0,0 1 1,26 23-1,12 6-322,-35-26-83,-1 1-228,1-2 1,44 20-1,-46-26-429,1-1 1,1-1-1,45 8 0,-54-14-64,1 1 1,-1-2-1,1 0 0,-1-1 1,0-1-1,32-8 1,-11 0-1592,0-3-1056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8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17 162 9088,'-4'7'1410,"2"-6"-1000,1 1 1,-1 0-1,1 1 1,0-1-1,0 0 0,0 0 1,0 0-1,0 1 1,0 3 2106,7-6-1221,-3-2-1177,0 0 1,0 0-1,0-1 1,0 1-1,0 0 1,0-1 0,-1 0-1,0 0 1,1 0-1,-1 0 1,2-5-1,8-7 73,9-11-124,-5 7-447,31-31 1,-41 45-239,-1 0 1,1 1-1,0 0 0,0 0 1,0 0-1,1 1 1,-1 0-1,1 0 1,0 1-1,12-3 1,7 0-3224</inkml:trace>
  <inkml:trace contextRef="#ctx0" brushRef="#br0" timeOffset="1">182 313 9984,'0'14'3776,"0"-8"-2944,5-6 1087,0 0-1119,6-6 128,4-3-416,6 0-224,1-5-160,4-6-192,7 2 32,4-1-608,1-5-224,-2 1-543,2-6-225,-1 1-1760,6-1-1728,-11 0 1632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8.4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1 166 8192,'4'8'9390,"-3"-8"-9077,12-1 2473,18-11-3416,-28 11 1293,83-45-1314,-74 39-190,-1-1-1,0-1 1,0 1-1,19-22 1,-9 5-1703,5-1-1456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8.8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12 9600,'-13'-12'10258,"16"21"-8671,1 0-1461,2 0 1,0 0-1,0-1 1,0 0-1,1-1 1,8 9-1,4 3-89,52 60-95,134 140-220,-116-142-1999,-50-46-475,-36-27 2176,11 7-759,-13-10 1134,-1-1-1,1 1 1,-1-1 0,1 0-1,0 1 1,-1-1 0,1 0-1,-1 0 1,1 1-1,0-1 1,-1 0 0,1 0-1,0 0 1,0 0 0,-1 0-1,1 0 1,0 0 0,-1 0-1,1 0 1,0 0-1,0 0 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9.2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6 649 9344,'-3'7'1419,"0"11"4847,4-20-5991,0 1 0,0 0 0,0 0 0,0 0 0,0 0 0,0 0 0,0 0 0,0 0 1,3-1-1,0-2 158,-2 3-365,33-30 622,2 1 0,44-26 0,233-157-455,-270 181-640,-2-2-1,-1-2 1,-2-1 0,-1-2-1,33-46 1,-62 72-166,-5 7-22,0 0 0,0 1-1,0 0 1,0 0 0,1 0 0,0 0-1,10-7 1,-15 12 407,1-1 0,-1 1 1,1 0-1,-1 0 0,1 0 0,0-1 0,-1 1 1,1 0-1,-1 0 0,1 0 0,-1 0 1,1 0-1,0 0 0,-1 0 0,1 0 1,-1 0-1,2 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19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16 229 9984,'-2'8'1223,"1"-7"-1000,-12 19 8090,14-24-8031,0-1 0,1 1 0,-1 0 0,1 0 0,-1 0 0,1 0 0,1 0 0,-1 0 0,4-3 0,-4 3-99,28-47 712,-16 26-418,31-42 1,-39 60-378,-1 1 0,1 0 0,-1 1 0,1-1 0,1 1 0,-1 0 0,1 0 0,0 1 0,0 0 0,1 1 0,7-4 1,-13 6-62,0 0 1,1 1-1,-1-1 1,0 1-1,0 0 1,0-1-1,0 1 1,0 0-1,1 0 1,-1 0-1,0 0 1,0 1 0,0-1-1,0 1 1,0-1-1,0 1 1,0 0-1,0 0 1,0 0-1,0 0 1,0 0-1,0 0 1,0 0-1,-1 1 1,1-1 0,0 1-1,-1-1 1,1 1-1,1 3 1,2 3 74,0 1 1,0-1 0,-1 1-1,-1 1 1,4 11 0,-7-20-112,16 58 320,15 117 0,-19-91-148,-11-77-183,1 0 0,0 0 0,0 0 0,1 0 1,0 0-1,0-1 0,1 1 0,0-1 0,9 12 0,-10-15 0,1 0 0,-1 0 0,1-1 0,0 0 1,0 0-1,0 0 0,0 0 0,1 0 0,-1-1 0,1 0 0,-1 0 0,1 0 0,0 0 0,0-1 1,0 0-1,8 1 0,11 0-285,-1-2 0,0 0 1,1-2-1,-1 0 1,0-2-1,0 0 0,31-11 1,-48 13-453,0 0 1,0-1-1,8-4 1,-9 3-514,0 1-1,0-1 1,0 0 0,3-5-1,8-8-3732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20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42 5888,'-11'-42'11114,"10"44"-10479,0 0-426,0 1 1,0 0-1,0 0 1,1 0-1,-1-1 1,0 1-1,1 0 1,0 5-1,1 31 661,0-15-431,25 398 1938,-14-292-2391,14 116-98,-25-174-686,-1-44-687,-1-22 497,-6-15-1884,-3-22-137,2-2 343,1-4-918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21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26 7808,'-26'-25'11621,"26"27"-11518,1 0 0,0 0 0,-1-1 0,1 1 0,0 0 0,0 0 0,1-1 1,-1 1-1,0-1 0,3 4 0,0-1 48,11 13 111,2 0 0,0-1 0,1 0 0,1-2-1,36 23 1,110 45 425,-56-31-321,93 62-158,-35-17-99,-16-8 86,-150-88-197,122 71-929,-107-64 16,-16-7 842,1 0 0,-1 0 1,1 0-1,-1 0 0,1 0 0,-1 0 1,1 0-1,-1 0 0,1 0 0,-1 0 0,1 0 1,-1 0-1,1-1 0,-1 1 0,0 0 1,1 0-1,-1-1 0,1 1 0,0-1 1,0 0-99,-1-1 0,1 1 1,0-1-1,-1 1 1,1 0-1,-1-1 1,1 0-1,-1 1 1,0-1-1,0 1 1,1-1-1,-1 1 1,0-1-1,-1 0 1,1 1-1,-1-4 0,-8-41-4852,3 18 1071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0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18 5504,'0'-18'7696,"-18"19"-4134,16 0-3484,0 0 0,0 0 1,0 0-1,1 0 0,-1 0 0,0 1 0,1-1 0,-1 1 0,1-1 1,-1 1-1,1 0 0,0-1 0,-1 1 0,1 0 0,0 0 0,0 0 1,-1 3-1,-1 5 1,-1 0 1,-1 14 0,4-21-51,-17 94 351,-12 49-99,-55 148-132,-9 17-15,93-309-247,0 1-1,0 0 1,0 0 0,0 0 0,0-1-1,1 1 1,0 0 0,-1 0 0,1 0-1,0 0 1,0 0 0,2 6 0,-2-9 83,0 0 0,0 0 1,0 0-1,0 0 0,0 0 0,0 0 1,0 0-31,0 0 30,0 0 1,0 0-1,0 0 0,1 0 0,-1 1 1,0-1-1,0 0 0,0 0 0,0 0 1,0 0-1,0 0 0,0 0 0,0 0 1,0 0-1,1 0 0,-1 0 0,0 0 1,0 0-1,0 0 0,0 0 0,0 0 1,0 0-1,0 0 0,0 0 0,0 0 1,1 0-1,-1-1 0,0 1 0,0 0 1,0 0-1,0 0 0,0 0 0,0 0 1,0 0-31,0 0 31,0 0-1,0 0 0,1 0 0,3-8-982,3-8-1062,-2-6-1659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7 8704,'-5'-6'8792,"4"7"-8619,-5 5 456,0 1-1,0 0 1,0 1 0,1-1 0,1 1 0,-1 0-1,1 0 1,-4 10 0,-2 10-179,-7 33 1,-19 120 78,-15 53-850,49-226 69,-18 64-1251,18-62-591,1 1 0,-1 15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21.7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7 195 9728,'-6'13'6459,"7"-17"-4972,2-2-1285,-1 1 0,1 0 0,1 0 0,-1 0 0,1 1 0,0-1 0,0 1 0,0 0 0,0 0 0,6-4 0,9-6 346,23-12-1,-21 16-251,1 0-1,40-12 0,-34 12-279,67-21-699,-79 25-161,-13 6 447,0-1 1,0 0-1,0 0 0,0 0 1,0 0-1,0-1 0,0 1 1,-1-1-1,5-3 0,-2 1-1661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22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22 176 9088,'-8'21'1454,"6"-15"-895,-1 0 1,1 0-1,1 0 1,-1 0-1,1 1 1,-1 9-1,2-15-411,0-1-1,0 1 0,1-1 1,-1 1-1,0 0 0,0-1 0,1 1 1,-1-1-1,1 1 0,-1-1 1,0 1-1,1-1 0,-1 0 1,1 1-1,-1-1 0,1 1 1,-1-1-1,1 0 0,0 1 1,0-1-1,12 5 1020,-8-4-968,-1-1 0,1 0-1,-1 1 1,1-2-1,-1 1 1,1 0 0,-1-1-1,1 0 1,-1 0 0,1 0-1,-1-1 1,0 1-1,0-1 1,6-3 0,4-4 226,-1 0 0,21-19 0,-19 16-338,49-49-51,1 0-3070,-61 57 2365,1 0-1,-1-1 1,-1 1-1,1-1 0,0 0 1,-1 0-1,0 0 1,4-10-1,-1-4-3415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35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97 9216,'-5'15'2097,"-1"13"4808,2-20-3828,5-7-3028,0 0-1,1-1 1,-1 1-1,1-1 1,-1 1-1,0-1 1,1 0-1,-1 0 1,1 0-1,-1 0 0,1 0 1,-1 0-1,1 0 1,-1 0-1,1 0 1,1-1-1,27-9 558,-18 5-404,194-58 1029,-20 7-1214,-176 52 99,0 1-1,-1 1 0,1-1 0,0 2 1,1-1-1,17 1 0,-25 1-68,1 1 0,-1-1 0,0 1 1,0-1-1,0 1 0,0 0 0,0 0 0,0 1 0,0-1 1,0 1-1,-1-1 0,1 1 0,-1 0 0,1 0 0,-1 0 0,1 0 1,-1 0-1,0 1 0,0-1 0,0 1 0,0-1 0,-1 1 1,1 0-1,-1 0 0,0 0 0,2 3 0,3 17-41,0 0-1,-2 0 1,0 0-1,0 28 1,-1-11-18,5 40-45,-3-14-61,25 119 0,-23-145-783,-6-30-164,0-1-1,1 0 1,4 13-1,-5-21 761,-1 0 0,1 0 1,-1 0-1,1 0 0,-1 0 0,1 0 0,0 0 0,0-1 0,-1 1 0,1 0 0,1 1 0,-1-2 189,-1 0 1,0 0 0,0 0-1,1 1 1,-1-1-1,0 0 1,1 0-1,-1 0 1,0 0-1,1 0 1,-1 0 0,0 0-1,1 0 1,-1 0-1,0 0 1,1 0-1,-1 0 1,0 0-1,0 0 1,1 0-1,-1 0 1,0 0 0,1 0-1,-1-1 1,0 1-1,1 0 1,-1 0-1,0 0 1,3-4-1501,2-9-1968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35.7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48 265 8960,'-6'6'1741,"4"-4"-1266,0 0 1,0 0 0,0 0 0,0 0-1,0 0 1,-1-1 0,1 1-1,-1-1 1,1 1 0,-1-1-1,0 0 1,-6 1 2234,7-5-2220,2 3-475,0 0 0,-1 0 1,1 0-1,0 0 0,0 0 0,0 0 1,0-1-1,0 1 0,-1 0 0,1 0 1,0 0-1,0 0 0,0 0 0,0-1 1,0 1-1,0 0 0,0 0 0,-1 0 1,1 0-1,0-1 0,0 1 0,0 0 1,0 0-1,0 0 0,0-1 0,0 1 1,0 0-1,0 0 0,0 0 0,0 0 1,0-1-1,0 1 0,0 0 0,0 0 1,0 0-1,0-1 0,1 1 0,-1 0 1,0 0-1,0 0 0,8-17 283,0 1 1,2 1-1,0 0 0,0 0 0,1 1 1,16-15-1,0 3-254,58-44 0,-72 61-19,0 0 1,1 1 0,0 1-1,0 0 1,1 1-1,24-6 1,-29 9-21,0 1 1,-1 0-1,2 1 1,-1 0-1,0 1 1,0 0-1,0 1 1,0 0 0,0 0-1,0 1 1,11 4-1,27 12-440,59 34 1,-69-33-707,-31-16 70,0 1 0,0 1 0,0-1 0,8 8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36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 7808,'-3'0'577,"1"0"0,-1 0 1,0 0-1,0 1 0,1-1 1,-11 6 4764,13-5-5281,0-1 1,0 0 0,-1 0 0,1 0 0,0 0 0,0 0 0,0 1 0,-1-1 0,1 0 0,0 0 0,0 0-1,0 1 1,0-1 0,0 0 0,-1 0 0,1 1 0,0-1 0,0 0 0,0 0 0,0 0 0,0 1-1,0-1 1,0 0 0,0 1 0,0-1 0,0 0 0,0 0 0,0 1 0,0-1 0,0 0 0,0 0-1,0 1 1,0-1 0,0 0 0,1 1 0,4 13 407,1 0 0,0 0 0,1 0 0,11 14 0,9 19-259,-1 9-131,15 29-68,-22-51-305,18 48 0,-18-32-3443,-7-83-9745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36.6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8960,'-4'6'9354,"6"-3"-9134,1 0 0,-1 0 0,0 0-1,0 0 1,0 1 0,0-1 0,0 1-1,-1 0 1,2 6 0,2 2 115,51 161 451,-32-87-1049,15 52-2497,-15-45-2736,-23-88 4612,-1-4 408,1 1 0,-1-1 0,0 1 0,1-1 0,-1 0 0,0 1 0,1-1 0,0 1 0,-1-1 0,1 0-1,0 0 1,0 1 0,0-1 0,-1 0 0,3 1 0,7 0-2505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37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1 672 8960,'0'-7'1676,"0"0"-1,1 1 1,1-9 0,0 9-841,0 1 0,-1-1 0,6-8 0,-4 8-680,1 1-1,0-1 1,0 1-1,0 0 1,0 1 0,1-1-1,0 1 1,0-1-1,0 2 1,0-1 0,1 0-1,-1 1 1,13-5-1,151-48 878,-16 7-570,44-43-206,-95 42-192,229-122-580,-247 126-846,-63 35 149,24-20 0,-5-1-3667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37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165 101 7552,'0'-12'1161,"-1"1"-1,-3-19 1,3-6 3041,2 25-25,-12 11-2545,-12 4-244,20-4-1188,-1 0-1,0 1 1,0-1 0,0 1 0,1 0 0,-1 0 0,0 0 0,1 1-1,-6 2 1,4 0-110,0 0 0,0 0 0,0 1 0,1 0 0,-1 0 0,1 0 0,0 0 0,1 1 0,-1-1 0,1 1 0,0 0 0,1 0 0,-1 0 0,-1 7 0,-1 1-99,0 0 0,1 0 0,1 0 0,0 1 0,1-1 0,1 1 0,0-1 0,1 1 1,0-1-1,1 1 0,4 17 0,11 31-43,4-1 1,28 64-1,-42-112 47,2 1-1,0-1 1,1 0-1,0-1 0,1 0 1,0 0-1,1-1 1,18 15-1,-21-21 7,0 0 0,0 0 0,0 0-1,1-2 1,0 1 0,0-1 0,1 0 0,-1-1 0,1 0 0,-1 0-1,1-1 1,0 0 0,0-1 0,19 0 0,-14-2 8,0-1 1,0-1 0,0 0-1,0-1 1,-1 0-1,1-1 1,-1-1-1,0 0 1,18-12-1,-14 7 4,0-2 0,-1 1 0,-1-2 0,0-1 0,-1 0 1,17-20-1,-28 29 40,1-1 0,-1 1 1,0-1-1,-1 1 1,0-1-1,0 0 1,0-1-1,-1 1 1,0 0-1,2-13 1,-4 17-21,0 1 1,0 0-1,0-1 1,0 1-1,0-1 1,0 1-1,-1 0 1,1-1-1,-1 1 1,0 0-1,1-1 1,-1 1-1,0 0 1,-1 0-1,1 0 1,0 0-1,0 0 1,-1 0-1,1 0 1,-1 0-1,0 1 1,0-1-1,1 0 1,-1 1-1,0 0 1,0-1-1,0 1 1,0 0-1,-1 0 1,1 0-1,0 0 1,0 0-1,-1 1 1,1-1-1,0 1 1,-1 0-1,-2-1 1,-7 0-35,-1 1-1,1 0 1,0 0 0,0 2 0,0-1 0,0 1-1,0 1 1,0 0 0,1 1 0,-1 0 0,1 1-1,0 0 1,-12 8 0,13-7-121,1 0 0,-1 1 0,1 0 0,1 1 1,-1-1-1,1 2 0,1-1 0,-1 1 0,2 0 0,-1 1 0,1-1 0,1 1 0,-1 1 0,-3 12 1,7-17-191,0 0 1,1 0 0,0 1 0,0-1 0,0 1-1,1-1 1,0 1 0,0-1 0,1 1-1,0-1 1,0 1 0,0-1 0,1 0 0,0 1-1,0-1 1,5 7 0,-7-12 195,0 0 0,1 0 0,-1 0 1,1-1-1,-1 1 0,1 0 0,0-1 0,-1 1 0,1 0 0,0-1 0,-1 1 1,1-1-1,0 1 0,0-1 0,-1 1 0,1-1 0,0 0 0,0 1 0,0-1 1,0 0-1,0 0 0,-1 1 0,1-1 0,0 0 0,0 0 0,0 0 0,0 0 1,0 0-1,0 0 0,0-1 0,0 1 0,-1 0 0,1 0 0,0-1 0,0 1 1,0 0-1,0-1 0,-1 1 0,2-1 0,2-2-568,0 0-1,0-1 1,-1 1 0,1 0-1,5-9 1,16-18-2937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38.5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 8320,'-16'10'8725,"16"-9"-8613,0 0-1,0-1 1,0 1 0,0-1-1,1 1 1,-1-1 0,0 1 0,0-1-1,1 1 1,-1-1 0,1 1 0,-1-1-1,0 1 1,1-1 0,-1 0 0,1 1-1,-1-1 1,1 0 0,0 1-1,23 15 597,-8-7-396,-2 1 0,1 1-1,-1 0 1,20 21 0,6 18 76,-2 2 0,-3 1 0,37 71 0,-52-84-397,-1 2 1,-2-1-1,-1 2 0,-3 0 1,-1 1-1,-3 1 0,7 68 1,-16-104-386,1 0 1,-2 0 0,0 10-1,1-17 148,-1 0-1,1-1 0,0 1 0,-1 0 0,1 0 0,-1 0 0,0 0 0,1 0 0,-1-1 0,0 1 0,0 0 0,0-1 0,0 1 0,-1-1 1,1 1-1,0-1 0,-1 1 0,1-1 0,-3 2 0,-6-2-2585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5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 7936,'-5'9'8250,"1"-3"-5717,3-5-2427,1 1-1,-1 0 0,1 0 0,0 0 0,0 0 0,0 0 0,0 0 0,0 0 0,0-1 0,1 1 0,-1 0 0,1 0 0,-1 0 1,1 0-1,0-1 0,0 1 0,-1 0 0,3 1 0,2 5 167,0-1-1,9 11 1,-12-17-198,30 33 476,38 31 0,-39-39-526,-2 1 0,36 45 1,-33-26-22,39 74 0,-19-29-4,-13-25-55,46 72-325,-79-126 2,3 6-343,-8-18 612,-1 1 0,0-1 0,0 1 0,1-1 0,-1 1 0,1-1 0,-1 1 0,0-1 0,1 1 0,-1-1 0,1 1 0,-1-1 0,1 0 0,0 1 0,-1-1 0,1 0 0,-1 0 0,1 1 0,0-1 0,0 0-5,-1 0 1,0 0 0,0 0-1,1 0 1,-1 0-1,0 0 1,1 0 0,-1-1-1,0 1 1,3-9-3890,-3 5 3179,0-14-3127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3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 12288,'-3'-2'9700,"3"2"-9609,-1 0 0,1 1-1,0-1 1,0 0 0,0 1-1,-1-1 1,1 0 0,0 1-1,0-1 1,0 1 0,0-1-1,0 0 1,0 1 0,0-1 0,0 0-1,0 1 1,0-1 0,0 1-1,0-1 1,0 0 0,0 1-1,6 19 45,0-1-1,0 0 0,2 0 0,1-1 0,0 0 1,1 0-1,1-1 0,1 0 0,0-1 1,22 21-1,-12-15-183,2-1 0,0-1 1,2-1-1,0-2 1,1 0-1,30 13 0,-51-27 14,34 16-1578,0 0 0,71 19 0,-103-36 361,0 0 0,1-1 0,15 0 0,-3-1-3297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5.5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8704,'5'-15'10079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5.9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20159,'17'21'499,"-1"1"0,24 40-1,-11-15-372,123 232-81,-60-101-698,-67-130 167,16 26-683,-34-64 423,0 1-1,1-1 1,0 0 0,14 12-1,-21-21 559,-1 0 0,1 0 0,0-1 0,0 1 0,0 0 0,0 0 0,0-1 0,0 1 0,0-1 0,0 1 0,0-1 0,0 1 0,0-1 0,1 0 0,-1 1 0,0-1 0,0 0 0,0 0 0,0 0 0,1 0 0,-1 0 0,0 0 0,2-1 0,7-6-3310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6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59 398 9984,'-2'0'803,"-1"-1"0,1 0 1,-1 1-1,0 0 1,1 0-1,-1 0 0,1 0 1,-4 0-1,4 1-435,0-1 0,-1 0 1,1 0-1,0 0 0,0 0 0,0-1 0,-1 1 0,1 0 0,-4-2 0,6 1-339,-1 1-1,1-1 0,-1 1 0,1-1 1,-1 1-1,1-1 0,0 1 0,-1-1 1,1 1-1,0-1 0,-1 0 0,1 1 1,0-1-1,0 0 0,-1 1 0,1-1 1,0 0-1,0 1 0,0-1 0,0 0 1,0 1-1,0-1 0,0 0 0,0 1 1,0-1-1,0 0 0,1 1 0,-1-1 1,0-1-1,10-23 334,-8 21-260,3-8 37,2 0-1,0 1 0,0 0 1,14-16-1,40-39 356,-38 42-304,11-11-2,48-39 0,-70 64-175,0 1-1,0 1 0,1 0 0,0 1 0,0 1 0,1 0 0,0 0 0,24-5 1,-32 10-22,0 1 0,1-1-1,-1 1 1,0 1 0,1-1 0,-1 1 0,0 0 0,0 1 0,1-1 0,-1 1 0,10 5 0,-2 0-213,1 0 0,-2 1 0,18 14-1,-2 1-1397,36 39 1,-48-44 394,-8-10 400,-3-2-364,-1-1-1,1 1 0,6 10 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6.7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 9216,'-8'-1'8572,"17"17"-6835,21 26-1215,-17-25-338,13 22 0,46 110-58,-18-33-220,-39-81-272,-12-25-788,1-1-1,6 11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7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31 7552,'0'-2'399,"0"-1"1,0 1-1,-1 0 1,-8-19 8721,9 28-8872,1 0-1,0 0 0,1 0 0,-1 0 0,2 0 0,-1 0 0,4 8 0,27 47 519,-28-52-681,28 41-154,2-1 0,48 52 0,-22-28-1222,-53-64 445,-1 1 0,1-1-1,-2 1 1,1 0 0,5 17 0,-10-24-675,0 1 1,0-1 0,0 0 0,0 0 0,3 4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7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13 634 8192,'-3'8'979,"1"-5"-716,1 0 0,-1 0 1,1 0-1,0 0 1,1 0-1,-1 0 0,0 0 1,1 0-1,0 0 1,-1 0-1,1 0 0,0 0 1,1 5-1,0-7-141,-1-1 0,0 1 1,1 0-1,-1-1 0,1 1 0,-1 0 0,1-1 0,-1 1 0,1-1 0,-1 1 0,1-1 0,0 1 1,-1-1-1,1 1 0,0-1 0,-1 0 0,1 1 0,0-1 0,0 0 0,-1 0 0,1 1 0,0-1 0,0 0 1,-1 0-1,1 0 0,0 0 0,0 0 0,0 0 0,-1 0 0,1 0 0,0 0 0,0-1 0,-1 1 1,1 0-1,0 0 0,0-1 0,0 0 0,3 0 149,1-1 0,-1 0 0,0 0 0,0-1 1,4-3-1,26-21 1081,-5 2-359,60-37 0,61-15 92,-33 19-484,292-134 17,-131 67-644,-132 56-689,-47 28-2912,-98 41 3566,17-5-1988,-18 5 1819,1 0 1,0 1-1,0-1 0,0 0 1,0 0-1,-1 0 0,1 1 1,0-1-1,0 0 0,-1 1 1,1-1-1,0 1 0,-1-1 1,1 1-1,0-1 0,-1 1 1,1-1-1,-1 1 0,2 1 1,7 8-4027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48.7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306 121 6784,'0'-48'3974,"0"26"409,-1 20-4036,0 1-1,0-1 1,-1 0 0,1 1 0,0-1-1,-1 1 1,0-1 0,1 1-1,-1-1 1,1 1 0,-1 0 0,0 0-1,-2-1 1,0 0-71,-2-2 94,-1 0 0,1 1-1,-1 0 1,0 0 0,0 1-1,0 0 1,0 0 0,-13-1-1,15 2-240,0 1-1,1 0 1,-1 0-1,0 0 0,1 1 1,-1-1-1,1 1 1,-1 0-1,1 0 1,-1 1-1,1-1 0,-1 1 1,1 0-1,-8 5 1,5-1-60,0 1 0,1-1 1,0 1-1,0 0 1,0 1-1,1-1 1,0 1-1,1 0 0,-1 1 1,-3 12-1,-4 11 5,-9 51-1,10-37-55,4-15-43,2 0 0,1 1 0,1 0 1,2 42-1,21 128-182,-16-176 204,1-1 1,1 1-1,1-1 0,14 31 1,-17-47 2,0 0 0,1 1 0,0-2 0,1 1 0,0 0 1,1-1-1,-1 0 0,1-1 0,1 0 0,0 0 1,0 0-1,0-1 0,17 9 0,-14-9-1,1-2 0,0 0 0,0 0 0,0-1 0,0-1 0,0 1 0,1-2 1,-1 0-1,1-1 0,-1 0 0,1-1 0,-1 0 0,1-1 0,-1 0 0,0-1 0,0 0 0,21-10 0,-13 4 0,0-1 0,0 0 0,-1-2 0,-1-1 0,0 0 0,-1-1 0,0-1 0,-1 0 0,17-23 1,-21 24 35,-1 0 0,-1-2 0,-1 1 0,0-1 0,-1 0 0,-1-1 0,0 0 0,-1 0 1,-1 0-1,-1-1 0,5-34 0,-9 45 21,0 0 0,0 0 1,0 0-1,-1 0 0,-2-11 0,2 15-24,0 0-1,0 0 0,0 0 0,-1 1 1,1-1-1,-1 0 0,1 1 0,-1-1 1,0 1-1,0-1 0,0 1 0,0 0 0,0 0 1,-1 0-1,-2-2 0,-1 1-2,0 0-1,0 1 0,-1-1 1,1 1-1,0 0 1,-1 1-1,1 0 1,-1 0-1,0 0 1,1 1-1,-1 0 0,0 0 1,-11 2-1,-6 2-80,1 1-1,-33 12 0,36-10-81,1 0-1,0 2 0,0 1 1,1 0-1,0 1 1,1 1-1,-21 18 0,17-11-756,2 2-1,-1 0 0,2 0 0,-28 46 0,32-42-1310,13-24 1940,1-1 130,0 0 1,0 1 0,-1-1 0,1 0 0,0 1 0,0-1 0,0 1 0,0-1 0,0 0 0,0 1 0,0-1-1,0 0 1,0 1 0,0-1 0,0 1 0,0-1 0,0 0 0,0 1 0,0-1 0,0 1 0,0-1-1,0 0 1,0 1 0,1-1 0,-1 0 0,0 1 0,0-1 0,1 1 0,12 1-5090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50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7680,'0'-1'275,"-1"0"0,1 0 1,0-1-1,1 1 0,-1 0 1,0 0-1,0 0 0,0 0 1,1 0-1,3-8 3270,7 15-2238,-2 8-740,1 1 0,-2-1 1,10 26-1,15 49 7,-19-47-345,30 81 179,33 153 0,-22 58-209,-17 6 137,-8-66-50,-1-17-48,27 201-1,-53-439-225,95 573 338,93 273 40,-125-555-103,-35-162-158,73 410 359,-19 0-75,-81-534-397,31 205 117,70 305 241,33-31-180,-116-430-175,-9-31-5,102 359 100,-46-108-29,12 73 27,-29-91 48,-10-51-48,14 79 0,24 118 70,153 676 47,-227-1070-229,191 897 44,-25 9 24,-125-668-36,244 915-155,-275-1129-28,-4-17-586,-3 0 0,8 45 0,-16-79 641,-1 1 0,0 0 1,0-1-1,0 1 0,0-1 1,0 1-1,0 0 0,0-1 1,0 1-1,0-1 0,0 1 0,0 0 1,0-1-1,0 1 0,0-1 1,-1 1-1,1 0 0,0-1 1,0 1-1,-1-1 0,1 1 1,0-1-1,-1 1 0,1-1 1,0 1-1,-1-1 0,1 0 1,-1 1-1,1-1 0,-1 1 0,1-1 1,-1 0-1,0 1 0,0-1-90,0 0 0,1 0 0,-1 0 0,0 0-1,0 0 1,0-1 0,1 1 0,-1 0-1,0 0 1,0 0 0,1-1 0,-1 1 0,0-1-1,1 1 1,-1 0 0,0-1 0,1 1 0,-1-1-1,1 1 1,-1-1 0,1 0 0,-1 1-1,0-2 1,-6-15-3968,2-2 154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57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1094 8320,'-6'18'10010,"7"-3"-8693,0-13-1285,0-1-1,0 1 0,0 0 0,0-1 0,0 0 0,1 1 0,-1-1 0,0 0 0,1 1 0,-1-1 1,1 0-1,2 1 0,-3-1-8,0 0 0,1-1 0,-1 1 0,0-1 0,0 1 0,1-1 0,-1 1 0,0-1 0,1 0 0,-1 0 0,0 0 0,1 0 0,-1 0 0,0 0-1,1 0 1,-1 0 0,0 0 0,1-1 0,2 0 0,1-2 39,0 0 0,0-1 0,-1 0 0,1 0 0,-1 0 0,0 0-1,0-1 1,0 1 0,0-1 0,-1 0 0,3-6 0,13-16 241,-8 11-214,0 0 0,-2-1 0,0 0 0,0 0 0,-2-1 1,8-27-1,-10 27-50,-1 0 1,-1-1-1,0 1 1,-1-33-1,-8-76 30,-44-173-30,30 200-88,13 63 25,-14-67 24,16 84 66,-2-1 1,-16-36 0,22 53-71,-1 1 0,1 1 1,-1-1-1,0 0 0,0 0 1,0 1-1,0-1 1,-3-2-1,5 5 2,0 0 1,-1-1-1,1 1 0,0 0 0,-1 0 1,1 0-1,-1-1 0,1 1 1,-1 0-1,1 0 0,0 0 1,-1 0-1,1 0 0,-1 0 1,1 0-1,-1 0 0,1 0 1,-1 0-1,1 0 0,0 0 1,-1 1-1,1-1 0,-1 0 0,1 0 1,-1 1-1,0 0 1,-1 0 0,1 0 1,0 0-1,0 0 0,0 1 0,0-1 1,0 0-1,0 1 0,0-1 0,-1 3 0,1-2 2,-3 6-15,1-1 0,0 1-1,0 0 1,1 0-1,-3 10 1,1 11-2,-2 56 0,7 133-128,39 251-907,-21-286 743,23 179 152,20-21 231,-49-284-215,37 96 0,-38-126-10,0-1 1,2 0-1,0-1 0,2-1 0,22 27 0,-37-49 144,1-1-1,-1 1 0,0 0 0,1-1 0,-1 1 1,1-1-1,-1 0 0,1 1 0,0-1 1,0 0-1,0 0 0,-1 0 0,1 0 0,0-1 1,0 1-1,0 0 0,0-1 0,3 1 1,-3-2 4,-1 1 1,1-1 0,0 1 0,-1-1-1,1 0 1,-1 1 0,0-1 0,1 0-1,-1 0 1,0 0 0,1 0 0,-1 0-1,0-1 1,0 1 0,0 0 0,0-1-1,0 1 1,0 0 0,-1-1 0,1 1-1,0-1 1,-1 1 0,1-1 0,0-1-1,2-6-2,-1 1 0,0-1 0,0 1 0,-1-1 0,0 0 0,0 0 0,-1-10 0,-2-6 10,-6-31-1,1 25 20,-2 0 0,-1 0-1,-1 1 1,-26-47 0,4 7-32,-51-124-9,68 150-118,15 41 129,0-1 1,0 1-1,0-1 0,1 1 0,0-1 1,0 1-1,0-1 0,0 0 0,0 1 1,2-5-1,-2 7-1,1-1 1,0 1 0,0-1 0,0 1-1,0-1 1,0 1 0,0 0-1,0 0 1,1-1 0,-1 1-1,0 0 1,1 0 0,2-1 0,23-12-75,-19 10 74,3-1 4,-1-1 1,0 0 0,0-1-1,-1-1 1,13-12 0,37-47-2089,-51 57 1404,13-16-1863,-4 1-1611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57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 7168,'-9'4'8952,"0"8"-6944,-6 15-1534,-20 64 1019,29-75-1430,0 0 0,1 1 0,-6 32 0,7-24-32,-10 47 17,-8 131 0,20-97 61,15 148 1,76 264 220,-78-474-395,2-1 0,2 0 0,1-1 0,29 50 0,-38-79-550,0 0 0,1-1 0,1 0 0,0 0 0,12 11-1,-19-21 218,0-1-1,0 1 0,0-1 0,0 0 0,0 0 0,0 1 0,0-2 0,1 1 0,-1 0 0,0 0 0,1-1 0,-1 1 1,0-1-1,4 1 0,20-1-3425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23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33 106 9984,'-2'-1'444,"-28"-3"8103,36-1-7688,28-13 140,1 1 1,1 3-1,0 0 1,62-12-1,-90 24-841,1 0 0,-1 1 0,1 0 0,0 1 0,-1 0-1,1 0 1,0 1 0,0 0 0,9 3 0,-16-3-96,0 0 1,1 0-1,-1 0 1,0 1-1,-1-1 0,1 1 1,0 0-1,0-1 1,-1 1-1,1 0 1,-1 0-1,1 0 0,-1 0 1,0 1-1,0-1 1,0 0-1,0 0 0,0 1 1,1 2-1,1 8 136,-1-1 0,3 20 0,-5-24-99,2 8-10,18 236 926,-20-241-1019,1 0-1,0 1 0,0-1 1,6 20-1,-6-27-5,0 0-1,1-1 0,-1 1 0,1 0 0,0-1 0,0 0 0,0 1 0,0-1 0,1 0 0,-1 0 1,1 0-1,0 0 0,0 0 0,0-1 0,0 1 0,7 3 0,-1-2-232,1-1 0,0 0-1,0 0 1,0-1 0,0 0 0,0 0 0,1-2-1,10 1 1,-12-1-745,0-1 0,-1 0 0,1 0 0,0-1 0,14-5 0,-20 6 119,0 0 0,0-1 1,0 1-1,0-1 0,-1 0 0,1 0 0,-1 0 0,1 0 1,-1 0-1,3-4 0,7-13-3856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58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30 8320,'-1'-2'353,"1"1"-1,-1-1 1,1 0 0,-1 1 0,0-1 0,0 1-1,0-1 1,0 1 0,0 0 0,0-1 0,0 1-1,0 0 1,-1 0 0,1 0 0,-1 0 0,1 0 0,0 0-1,-3-1 1,1 1 103,0 0-1,-1 1 1,0-1-1,1 1 1,-1 0-1,-6 0 1,1 0-173,7 1-247,0 0-1,1-1 1,-1 1-1,0 0 0,1 0 1,-1 1-1,0-1 0,1 0 1,0 0-1,-1 1 0,1-1 1,0 1-1,-1-1 1,1 1-1,0-1 0,0 1 1,0 0-1,-1 3 0,-5 14 41,0 0-1,1 1 1,0-1-1,-2 25 0,-6 86 234,9-65-115,1-27-128,2-1 0,2 1-1,1-1 1,9 55 0,-6-72-80,1 1 0,0-1-1,2-1 1,0 1 0,1-1 0,1 0 0,1-1-1,1 0 1,19 25 0,-23-34 22,0-1 0,1 0-1,0 0 1,0-1 0,1-1-1,0 1 1,17 8 0,-12-8 82,1-1 0,0-1 0,0 0 0,24 4 0,-35-8-45,1-1-1,0 0 1,-1 0 0,1 0-1,0 0 1,0-1-1,-1 0 1,1 0 0,-1 0-1,1 0 1,-1-1 0,1 0-1,-1 0 1,0 0-1,0 0 1,0-1 0,0 0-1,0 0 1,4-3 0,1-4 55,0 1 0,0-1 0,0 0 0,-1-1 0,11-20 0,20-49 420,-25 50-234,-8 18-182,-2 0 0,0 0 1,0 0-1,-1 0 0,3-26 0,-5 10 37,-1-39-1,0 54-130,-1-1 0,-1 1 0,1-1-1,-2 1 1,0 0 0,-1 0 0,0 0-1,-1 0 1,0 1 0,-1 0 0,-7-13 0,3 12-13,-1-1 0,0 1 1,-23-20-1,-44-30-194,18 22-1801,-72-37 1,111 66-348,14 5 716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59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9984,'8'5'4554,"-3"-2"-4226,-4-2-204,1 1 0,0-1-1,-1 0 1,1 1-1,-1-1 1,1 1 0,-1-1-1,0 1 1,0 0-1,0-1 1,0 1 0,0 0-1,1 2 1,36 60 2254,-3 23-1563,-11-28-568,12 26 73,29 69 249,-48-106-302,15 67 1,-17-40-43,-3 2 0,3 98 0,-15-115-152,-2 1-1,-2-1 1,-19 90-1,-30 63-2056,51-206 1550,1-4-54,0 0-1,0 1 0,1-1 1,-1 0-1,1 0 0,0 1 1,0-1-1,1 7 0,3 1-4177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4:59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8576,'3'2'7719,"1"6"-4894,-2-5-2754,-1 0 0,0-1 0,1 1 0,-1 0 0,1-1 0,0 1 0,0-1 0,3 4 0,3-2 37,0-1 0,0 1 0,1-2 0,-1 1 0,1-1-1,-1 0 1,1-1 0,11 1 0,66 1-430,-31-6-2775,-42 1 554,-3 1-1793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00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11392,'16'-5'5151,"11"-9"-2559,-6 5-1792,-4 3-160,18-3-352,-8 4-192,22 1-64,-12-1-544,6 5-192,-12 0-864,7 0-351,-12 0-3073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06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7296,'-3'0'530,"0"0"0,0 1 1,1-1-1,-1 1 0,0 0 1,-4 2-1,0-1 286,-12 3 6337,19-5-7086,0 1-1,0-1 1,0 0-1,0 1 1,0-1-1,0 0 1,0 1-1,0-1 1,0 0-1,0 1 1,0-1-1,0 0 1,0 1-1,0-1 1,0 0-1,0 1 1,0-1-1,0 0 1,1 1-1,-1-1 1,0 0-1,0 1 1,0-1-1,1 0 1,-1 0-1,0 1 1,0-1-1,1 0 1,2 3 135,-1 0 0,1 0 1,0 0-1,0 0 0,0-1 0,0 0 0,1 1 0,-1-1 1,1-1-1,6 4 0,2-1 379,25 5-1,-11-3-173,0 2-53,1-2 0,0 0 0,0-2 0,48 1 1,25-1 413,-19 1 31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06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24 8576,'-16'-24'11887,"16"29"-11188,1 22 27,1 0 0,1 1 0,12 42 0,32 83 546,-8-30-547,28 128 53,9 33-270,-59-218-489,15 45 95,-31-108-143,3 6-478,-1 0 0,0 0-1,0 0 1,-1 1 0,2 16 0,-4-25 224,0 0-1,0 0 1,0-1 0,0 1-1,0 0 1,0 0 0,0 0 0,0 0-1,1-1 1,-1 1 0,0 0-1,1 0 1,0 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12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90 9472,'-16'5'9701,"28"-10"-9301,20-14 434,-16 10-573,-1 0 0,1 0 0,1 2 0,0 0 0,30-8 0,-19 9-169,1 2 0,-1 1 0,36 1 0,-46 3 144,-1 0 0,0 1 0,1 1 0,-1 1 1,-1 0-1,28 11 0,-37-12-82,-1 0 0,0 0 1,0 1-1,0 0 0,0 0 1,-1 0-1,0 1 0,0-1 0,0 1 1,0 1-1,-1-1 0,0 1 1,0 0-1,0-1 0,-1 2 0,5 10 1,-5-7-68,0 0 1,-1 0 0,0-1-1,-1 1 1,0 0 0,0 0-1,-1 1 1,0-1 0,-1 0-1,0 0 1,-3 10-1,-5 12-28,-1-1 0,-2-1-1,-17 34 1,16-37-48,10-20 38,2-6-57,1 0 1,-1 0-1,1 0 0,-1 0 0,1 0 1,-1 0-1,1 0 0,0 0 0,0 1 1,-1-1-1,1 2 0,1-2-7,-1 0 0,1 0 0,-1 0 0,1 0 0,-1 0 0,1 0 0,0-1 0,-1 1 0,1 0 0,0 0 0,0-1 0,0 1 0,0-1 0,0 1 0,-1-1 0,3 2 0,6 2-33,0-1-1,0 0 1,0 0-1,1 0 1,-1-1 0,17 1-1,-13-1 45,1 0-1,15 5 1,-17-3 11,1 1 0,-1 1 1,0 0-1,0 0 0,-1 1 0,20 16 0,-23-16 22,-1 0 0,0 0 0,-1 1 1,1 0-1,-1 0 0,-1 0 0,0 1 0,0 0 0,6 15 0,-5-6 151,-1 0-1,0 0 0,-1 0 0,-1 1 0,-1 0 0,-1-1 0,0 22 0,-2-29-133,1-1 0,-2 1-1,1 0 1,-2-1-1,1 0 1,-1 1 0,-1-1-1,0 0 1,0-1 0,-1 1-1,0-1 1,-1 0-1,0 0 1,-7 8 0,5-10-54,0 0 0,0 0 0,0-1 1,-1 0-1,0-1 0,0 0 0,-1 0 0,1-1 1,-1 0-1,0-1 0,0 0 0,-18 3 0,-4-2-237,0-1 0,-60-3-1,6-7-702,73 5 177,1-1 0,-1 0-1,1-1 1,-21-9-1,30 12 336,0-1-1,1 1 1,-1-1 0,0 0-1,1 0 1,0 0 0,0 0-1,-3-3 1,4 4 219,1 0 0,-1 1 1,1-1-1,-1 0 0,1 0 0,-1 0 1,1 0-1,0 0 0,-1 0 0,1 0 1,0 0-1,0 0 0,0 0 0,0 0 1,0 0-1,0 0 0,0 0 0,0 0 1,0 0-1,0 0 0,1 0 0,-1 0 1,0 1-1,1-1 0,-1 0 0,0 0 1,1 0-1,0-1 0,13-13-4497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03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1232 7040,'-1'1'633,"1"1"1,0 0 0,-1-1-1,1 1 1,0 0 0,-1-1-1,0 1 1,-1 2-1,1-3-435,1 1 0,-1-1 0,0 1-1,1-1 1,-1 1 0,1-1 0,-1 1-1,1 2 1,-1 7 407,1-10-525,0 1 0,-1-1 0,1 0 0,0 1 0,0-1 0,0 1 0,0-1 1,0 0-1,0 1 0,0-1 0,0 0 0,1 1 0,-1-1 0,1 0 0,-1 1 1,1-1-1,-1 0 0,1 0 0,0 1 0,-1-1 0,1 0 0,0 0 0,0 0 1,0 0-1,0 0 0,0 0 0,0 0 0,1 0 0,4 2 48,0-1-1,0-1 0,0 1 1,0-1-1,0 0 0,0 0 1,0-1-1,0 1 1,0-1-1,1-1 0,9-1 1,-1-1 67,1 0 0,-1-1 0,19-8 0,-26 8-140,0 0-1,0-1 1,-1 1-1,1-2 1,-1 1-1,0-1 1,0 0-1,-1 0 1,0-1 0,0 0-1,0 0 1,-1 0-1,0-1 1,0 0-1,5-14 1,2-6 79,-2 0-1,-2-1 1,8-38 0,-8 23-45,-2-1 0,1-74 0,-8 98-77,0 0 0,-2 0 0,-7-29 0,-22-57 7,20 71-17,-13-42 4,-46-92-1,-18 2 3,31 64-53,55 97-5,-1 0 1,-1 1 0,-9-13 0,14 18 42,-1 1 0,1-1 0,-1 0-1,0 0 1,1 1 0,-1-1 0,0 0 0,0 1 0,0-1 0,1 0 0,-1 1 0,0-1 0,0 1 0,0 0 0,0-1 0,0 1 0,0 0-1,0-1 1,0 1 0,0 0 0,0 0 0,0 0 0,0 0 0,0 0 0,0 0 0,0 0 0,0 0 0,0 1 0,0-1 0,0 0-1,0 0 1,0 1 0,0-1 0,0 1 0,0-1 0,-1 2 0,1-1 2,0-1-1,0 1 1,0 0 0,0 0-1,1 0 1,-1 1 0,0-1-1,1 0 1,-1 0 0,0 0-1,1 1 1,-1-1 0,1 0-1,0 0 1,-1 2 0,-3 17-51,0 1 0,1 0 0,0 37 0,3-52 45,7 156-170,32 106 154,60 130 33,-77-317-17,148 494-331,-151-516-171,3-1 0,2-1-1,46 79 1,-62-124 355,-1 0 1,19 19-1,-25-29 152,1 0-1,0 0 1,0-1 0,-1 1-1,1 0 1,0-1 0,0 1-1,1-1 1,-1 0 0,0 0-1,0 0 1,1 0 0,-1 0-1,0 0 1,1-1 0,-1 1-1,1-1 1,-1 1 0,1-1-1,-1 0 1,1 0 0,2-1-1,-4 1 9,-1 0-1,1 0 1,-1 0-1,1 0 1,-1 0-1,1 0 1,-1-1-1,1 1 1,-1 0-1,1 0 1,-1-1-1,1 1 1,-1 0-1,0-1 1,1 1-1,-1 0 0,0-1 1,1 1-1,-1-1 1,0 1-1,1 0 1,-1-1-1,0 1 1,0-1-1,1 1 1,-1-1-1,0 1 1,0-1-1,1-10 20,0 1 1,0-1-1,-1 1 0,-1-1 1,-1-10-1,-34-196 454,-5 54 374,30 131-545,-1 1-1,-29-56 1,9 42-427,32 45 121,0-1 0,0 1 1,-1-1-1,1 1 0,0-1 0,0 1 0,0-1 1,0 1-1,0-1 0,0 1 0,0-1 0,0 1 1,0-1-1,0 1 0,1-1 0,-1 1 0,0-1 1,0 1-1,0-1 0,1 1 0,-1-1 0,0 1 0,0-1 1,1 1-1,0-1 0,12-11 12,-7 8-5,8-11-374,-1 1-1,0-2 1,21-33 0,-4-6-4196,-19 29 421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03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67 7424,'2'-16'3037,"1"-24"0,-3 39-2944,0 1 0,0-1 0,-1 1 0,1-1 0,0 1 0,0-1 0,-1 1 0,1-1 0,0 1 0,-1-1 0,1 1 0,0-1 0,-1 1 0,1-1 0,-1 1 0,1 0 0,-1-1 0,1 1 0,-1 0 0,1 0 0,-1-1 0,1 1 0,-1 0 0,1 0 0,-1 0 0,1-1 0,-1 1 0,0 0 0,1 0 0,-1 0 0,1 0 0,-1 0 0,0 0 0,1 0 0,-1 0 0,1 1 0,-1-1 0,1 0 0,-1 0 0,1 0 0,-1 1 0,0-1 0,1 0 0,-1 0 0,1 1 0,0-1 0,-1 1 0,-4 5 196,0 1 0,0-1 0,1 1-1,0 0 1,0 1 0,1-1 0,-3 11 0,-13 56 676,17-63-812,-1 5-23,-5 19 97,2 1 0,-3 65 0,9-6-219,15 108 0,-8-148-19,3 0 1,2-1-1,26 70 0,-4-40 11,50 89 0,34 33-948,-32-74-3906,-64-97 289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4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6 266 8960,'-5'-5'12971,"5"3"-12641,5-12-307,1 0 0,1 0 0,0 1 0,11-17 0,-13 23-26,4-7 7,0 1-1,1 1 1,1-1 0,0 2 0,1-1 0,0 2 0,1 0 0,0 0 0,0 1 0,1 1 0,0 0 0,1 1-1,0 0 1,21-6 0,-28 11-15,1-1-1,0 1 1,0 1 0,0 0-1,1 0 1,-1 1-1,0 0 1,0 1 0,0 0-1,0 0 1,0 1-1,0 0 1,0 0 0,0 1-1,-1 0 1,14 7-1,-16-6-326,0 0 0,1 1-1,-1-1 1,-1 1-1,1 0 1,-1 0-1,8 11 1,8 7-4046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07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11 6784,'10'-11'13119,"-42"113"-10505,-6 19-1508,-72 155 1,-40 161-1059,143-414-234,2-12-826,2 2 1,0-1 0,0 0 0,-2 21-1,7-21-1786,22-26-7059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5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7552,'0'7'9487,"0"7"-9076,0 0 0,1 0-1,1 0 1,5 19 0,10 37-79,-9-30-375,19 53-1,-25-86-313,-1-1 0,0 1-1,0-1 1,0 1 0,-1 13-1,0-12-2084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5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8448,'7'2'7035,"-7"-1"-6913,-1 10 2856,1-6-3615,1 9 835,0 0 0,1 1 0,4 13 0,0 0 29,3 10-230,2 0 0,2-1 1,28 59-1,-9-29-5133,-27-57 1206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6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5 199 8448,'-4'8'8127,"10"-17"-7692,1 2 0,-1-1-1,2 1 1,-1 0-1,16-11 1,-17 14-291,4-4-83,1 1 0,1 0 0,-1 1 0,21-9 0,52-11-1,-45 14-35,175-39-1014,-212 51 943,12-3-467,3-1-1598,0 1-1,31-2 0,-32 5-1434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6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8320,'0'0'2672,"0"-1"-2270,0 0 0,0 0 0,0 0 0,0 0 0,0 0 0,0 0 0,0 0 0,0 0 0,1 0 0,-1 0 0,0 0 0,1-2 0,6-3-98,-1-1 0,1 1 1,0 1-1,1-1 0,7-4 0,-6 4-22,0 1-72,0 0 1,0 0-1,0 1 0,1 1 1,-1-1-1,1 1 1,0 1-1,0 0 1,0 0-1,20 0 0,-28 2-148,1 0-1,-1 0 1,0 0-1,0 0 0,1 1 1,-1-1-1,0 1 0,0-1 1,0 1-1,0 0 1,0 0-1,0 0 0,0 0 1,0 0-1,0 0 0,0 1 1,0-1-1,-1 1 1,3 1-1,-2 0-1,-1 0 0,1 0 1,-1-1-1,1 1 0,-1 0 1,0 0-1,0 0 0,0 0 0,-1 1 1,1-1-1,-1 0 0,1 4 0,-1 3 58,-1 1 0,0-1 0,0 0 0,-1 0 0,0 1 0,-1-1 0,-6 13 0,-7 13 77,11-26-214,0 0 1,0 0 0,1 1 0,1 0 0,-5 20-1,8-30 15,0 1 0,0-1 0,0 1-1,0-1 1,0 0 0,0 1 0,0-1-1,0 1 1,0-1 0,1 0 0,-1 1-1,0-1 1,1 0 0,-1 1 0,1-1-1,0 0 1,-1 0 0,1 0 0,0 1-1,0-1 1,0 0 0,0 0 0,0 0 0,0 0-1,0 0 1,0-1 0,0 1 0,0 0-1,0 0 1,1-1 0,-1 1 0,0-1-1,3 2 1,4-1 15,0 1 1,-1-1-1,1-1 0,0 1 0,9-2 0,-6 1 18,22 0 14,40 0-1455,-56-1-349,0-1 1,22-4 0,-33 4 37,1 0 1,-1 0-1,12-7 0,-1-1-2095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7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10240,'5'4'5344,"-5"-4"-5122,5 17 1381,-3-6-1034,5 8-156,0-1 0,11 21 1,9 23-150,44 129 280,-22-16-112,-26-63 173,13 141 1,-29 43-932,-8-192-6793,1-89 2847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7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8960,'-22'6'11237,"29"3"-10944,-5-7-252,0-1 1,1 0-1,-1 0 1,0 0-1,0 0 1,1 0-1,-1 0 1,0-1-1,1 1 0,-1-1 1,4 1-1,31-1 269,-21 0-205,12 0-16,0-2 0,45-7 0,-17 2-1558,-17 5-3329,-28 2 340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7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9856,'5'0'4512,"17"0"-2209,-13 0-1439,2 0 32,10-3-352,-5-3-96,6 1-256,5 1-128,-6-1-32,-5-1-832,6 6-256,-6 0-863,-2 0-321,2 0-2144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19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38 846 7552,'0'2'828,"0"0"0,0 0 0,1 0 0,-1 0 0,1 1 0,-1-1 0,1 0 0,0 0 0,1 3 0,-1-4-587,-1 1 0,1-1 0,0 0 0,0 1 0,1-1 0,-1 0 0,0 0 0,0 0 0,1 0 0,-1 0 0,2 1 0,0-1-110,1 1 0,-1-1 0,1 0 0,-1 0 1,1-1-1,-1 1 0,1-1 0,0 1 0,-1-1 1,1 0-1,6-1 0,-3-1-73,1 0 0,-1 0 0,0 0 1,-1 0-1,1-1 0,0-1 0,-1 1 0,0-1 0,1 0 0,-1 0 0,-1-1 1,1 0-1,-1 0 0,0 0 0,0 0 0,0-1 0,6-11 0,-1 2 6,-1-1 0,-1 0 0,0 0 0,-2-1 0,0 0-1,5-21 1,-7 18-13,-1 1 0,-2-1-1,0 1 1,-1-1 0,0 1-1,-2-1 1,-4-19 0,-2-1 6,-2 0 1,-24-59 0,22 65-71,-8-20 20,-3 0 0,-41-69 0,60 116 3,0 0 0,-1 1-1,1-1 1,-11-9 0,14 14-9,-1 1-1,1 0 1,-1 0 0,1 0 0,-1 0 0,1 0-1,-1 0 1,1 0 0,-1 0 0,0 1 0,0-1-1,1 1 1,-1-1 0,0 1 0,0 0-1,0-1 1,1 1 0,-1 0 0,0 0 0,0 0-1,0 1 1,0-1 0,1 0 0,-1 1 0,-2 0-1,2 0-4,0 0-1,0 1 0,0-1 1,0 1-1,0-1 0,1 1 1,-1-1-1,0 1 0,1 0 1,0 0-1,-1 0 0,1 0 1,0 0-1,0 0 0,0 0 1,0 0-1,0 1 0,1-1 1,-2 4-1,1 3-28,-1 0 1,1 0-1,1 12 0,2 32 40,3 0 1,19 85-1,-13-86 22,2-1 0,2 0 1,36 81-1,72 106-104,-92-179 38,25 43-675,123 173 0,-174-268 668,-4-6 39,-1 1 0,1-1 0,0 1 0,0-1 0,0 0 0,1 1 0,-1-1 0,0 0 0,0 0 0,1 0-1,-1 0 1,0 0 0,1 0 0,-1 0 0,1 0 0,-1-1 0,1 1 0,0-1 0,-1 1 0,1-1 0,0 1 0,2-1 0,-3 0 2,0 0 0,0 0 0,0 0 0,-1 0 0,1 0 0,0 0 0,0-1 0,0 1 0,0 0 0,-1-1 0,1 1 0,0 0-1,0-1 1,0 1 0,-1-1 0,1 1 0,0-1 0,-1 0 0,1 1 0,-1-1 0,1 1 0,0-2 0,0 0-7,0 0-1,0 0 1,-1 1-1,1-1 0,-1 0 1,1 0-1,-1 0 1,0 0-1,1-4 1,-2-1-12,1 0 1,-1-1-1,0 1 1,-4-12-1,2 10 15,0 0 1,-1 1-1,-1-1 0,1 1 0,-1 0 0,0 0 0,-1 1 0,-13-14 0,-5-8-48,-94-110-153,23 30 171,94 108 34,-1-1 0,1 1 0,0 0 0,1-1 0,-1 1-1,0-1 1,0 0 0,1 1 0,-1-1 0,1 0 0,-1 1 0,1-1 0,0 0 0,-1 0 0,1 1 0,0-1 0,0 0 0,1 0 0,-1 1 0,0-1 0,0 0 0,1 1 0,-1-1 0,1 0 0,1-2 0,2-2-6,0 0 0,0 0 0,0 0 0,1 0 0,7-5 0,3-5 3,76-79-2967,-24 27-347,-51 53-765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0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20 7296,'0'0'234,"0"-1"-1,0 0 1,0 0 0,0 1 0,0-1 0,0 0 0,0 0 0,0 1-1,0-1 1,-1 0 0,1 0 0,0 1 0,0-1 0,-1 0 0,1 0-1,0 1 1,-1-1 0,1 0 0,-1 1 0,1-1 0,-1 1 0,0-2-1,-1 2 449,0-1-1,0 1 0,0-1 0,0 1 0,0 0 0,0 0 0,0-1 1,-3 2-1,4-1-557,-1 0 1,1 0 0,0 0-1,-1 0 1,1 0 0,0 0-1,0 1 1,-1-1 0,1 0-1,0 1 1,0-1 0,0 1-1,-1-1 1,1 1 0,0 0-1,0 0 1,0-1 0,0 1-1,0 0 1,0 0 0,-1 2-1,0 0-77,1 0-1,0 0 0,-1 1 0,1-1 1,0 0-1,1 1 0,-1-1 0,1 1 1,-1 5-1,3 140 189,0-116-235,13 167 73,-12-169-88,33 228-17,-27-200 52,24 75 0,-26-111-148,1 0 1,2-1-1,0 0 1,1-1-1,28 40 1,-30-50-40,4 8-623,1-1 0,1-1-1,31 28 1,-42-42 431,0 0 0,0-1 0,0 1 0,5 2 0,-7-5 152,-1 1 0,0-1 0,1 1 0,-1-1 0,0 0 0,1 1 0,-1-1 0,1 0 0,-1 0 0,0 0 0,1 0 0,-1 0-1,1 0 1,-1 0 0,0-1 0,1 1 0,-1-1 0,1 1 0,0-1 0,13-14-3105,-3 1-58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1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83 8960,'-11'5'9983,"12"-6"-9743,3-4-164,-1 0 0,1 1 0,0 0-1,0 0 1,0 0 0,0 0 0,1 1-1,0-1 1,-1 1 0,1 0 0,1 1-1,6-4 1,9-1 199,40-10-1,-43 12 11,23-1 582,-38 6-744,0-1 1,0 1 0,0 0 0,0 1 0,-1-1-1,1 0 1,0 1 0,0 0 0,0-1-1,0 1 1,4 2 0,-6-2-83,0 0 1,-1 0-1,1 0 1,-1 0-1,1 0 0,0 0 1,-1 0-1,1 0 1,-1 0-1,0 0 0,1 0 1,-1 0-1,0 0 1,0 0-1,0 0 0,1 0 1,-1 0-1,0 1 1,0-1-1,-1 0 0,1 0 1,0 0-1,0 0 1,-1 2-1,-10 27 177,5-18-159,1-4-74,0 1 0,1 0-1,0 0 1,1 0-1,0 1 1,0-1 0,-1 14-1,4-22-11,0 1-1,1-1 0,-1 1 1,1 0-1,-1-1 1,1 1-1,0-1 0,0 1 1,0-1-1,0 1 1,-1-1-1,2 0 0,-1 1 1,0-1-1,0 0 1,0 0-1,1 0 0,-1 0 1,0 0-1,1 0 1,-1 0-1,4 1 0,4 2-80,1 0 0,16 5 0,-11-5 11,-5 1 89,1 0-1,-1 0 0,0 1 0,0 1 0,-1-1 1,0 2-1,0-1 0,-1 1 0,0 0 1,0 1-1,-1 0 0,0 0 0,10 17 1,-16-22 30,0 0 0,0 0 1,0 0-1,0 0 1,0 0-1,-1 0 0,0 0 1,0 0-1,0 0 1,0 0-1,-1 0 0,0 1 1,0-1-1,0 0 1,0-1-1,0 1 0,-1 0 1,0 0-1,-3 6 1,-1-1-41,1 0 1,-1 0-1,-1 0 1,0-1-1,0 0 0,-13 11 1,-52 35-440,68-52 413,-18 13-1482,0-1 1,-33 14 0,46-26-1297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08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9 9856,'-6'-9'7823,"18"20"-5727,15 26-875,39 74-1,11 15-338,114 108-206,-75-96-440,-76-88-237,-12-13-11,2-1 0,53 49 0,-74-76 133,-4-4-518,0-1 0,0 1 0,0-1 0,11 6-1,-16-9 253,1-1-1,0 1 0,0-1 0,-1 0 1,1 1-1,0-1 0,0 0 0,0 0 1,0 1-1,0-1 0,-1 0 0,1 0 1,0 0-1,0 0 0,0 0 0,0 0 1,0 0-1,0-1 0,-1 1 0,1 0 1,0 0-1,0-1 0,0 1 0,0 0 1,-1-1-1,1 1 0,0-1 0,-1 1 1,1-1-1,0 1 0,-1-1 0,1 0 1,0 1-1,-1-1 0,1 0 0,-1 1 1,1-1-1,-1 0 0,1 0 0,-1 0 1,0 1-1,0-1 0,1-2 1,5-16-2415,4-8-1360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1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11136,'0'0'8394,"12"-1"-7663,20-14-227,-24 11-446,-1 0 0,0 1 0,13-4 0,0 2-487,0 2 1,0 0 0,0 1-1,0 1 1,35 3-1,-36 0-1209,1 1-1,-1 1 0,24 8 1,-32-7-1818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2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9 7552,'-6'-9'11386,"12"24"-10554,12 42-813,17 81-1,-21-74-994,8 37-4325,-16-83 1467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2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9728,'-18'2'8720,"18"-1"-8526,-1 1-115,0 1 1,1-1 0,-1 0-1,1 0 1,-1 1 0,1-1 0,0 3-1,1 16-38,8 41-1,-3-24-78,0 2-568,21 73 1,-19-87-2739,21 43 1,-18-51-1329,-2-3 672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2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6 191 9216,'-6'-14'12597,"15"10"-13557,131-33 2931,-6 3-1702,-42 7-651,1 4 1,2 4 0,162-12-1,-140 29-3973,-67 3-1145,-39-1 1948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3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0 143 8832,'2'-14'4241,"2"3"-3843,-1 6 216,-2 3-402,-1 1 0,1 0 0,0-1 0,0 1 0,-1 0 0,1 0 0,0-1 1,0 1-1,0 0 0,2-1 0,6-7 612,-2-1-368,1 1 0,0 1 0,0-1 0,1 1 0,11-8 0,-15 13-274,1-1 0,-1 1 0,0 0 1,1 0-1,0 1 0,0 0 0,-1 0 1,1 0-1,0 1 0,0 0 0,13-1 1,-18 2-135,0 0 1,0 0 0,0 0-1,1 1 1,-1-1 0,0 0-1,0 1 1,0-1 0,0 0-1,0 1 1,0-1 0,0 1-1,0 0 1,0-1 0,0 1 0,0 0-1,0 0 1,2 1 0,-2 1 25,1-1 0,-1 0 0,0 1 0,1-1 0,-1 1 1,0-1-1,1 6 0,0 2 76,-1 0-1,0-1 1,0 16 0,-5 79 479,2-17-671,3-50-49,-1-34 79,0-1 0,0 1 1,0-1-1,1 1 0,-1-1 0,1 1 1,-1-1-1,1 1 0,0-1 0,0 0 1,0 0-1,1 1 0,-1-1 0,0 0 1,1 0-1,-1 0 0,1 0 0,0 0 1,0-1-1,0 1 0,0 0 0,0-1 1,0 1-1,0-1 0,0 0 0,0 0 1,1 0-1,-1 0 0,0 0 0,4 0 1,7 2-359,0-1 1,0 0-1,-1-1 1,24-1-1,-21 0-437,-5-1-110,-1 1-1,1-2 1,13-2 0,-8 0-2527,0-1 1,26-13 0,-7 3-1213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3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9728,'3'-3'4354,"-3"3"-4263,8 4 1574,6 8-1411,-13-11-58,29 27 336,-2 1 0,-1 2 0,-2 0 1,35 57-1,-40-55-72,-3 1 1,21 53-1,-7-6 313,35 145 1,-2 137 106,-32 58-427,-32-213-1075,0-139-2132,0-1-3475,0-56 2128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4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11648,'-2'16'9110,"3"-14"-8630,0 0-277,0 0 1,0 0 0,0 0-1,0 0 1,0-1-1,1 1 1,-1 0 0,2 1-1,3 1-335,-1 1 0,1-1 0,0 0 0,9 4 0,4 0-359,-1-1-1,36 8 1,-23-7-3406,-27-6 1835,1-1-1,0 0 0,0 0 0,8-1 0,3 0-2134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4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11648,'-11'18'5247,"16"-12"-3295,1-6-1312,-1 0 96,9 0-416,-3 0-96,11-6-160,-6 1-416,5 1-64,-5 4-864,6 0-384,-6 0-2015,6 0-833,-1 0 896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5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124 927 9216,'8'-5'8625,"-6"5"-8086,9-4 408,-2-4-707,-1 0 0,0-1 0,-1 0 0,0 0 0,0-1 0,9-18 0,-6 8-84,-2 0 1,12-36 0,-18 47-138,-1 0 1,1 1 0,-1-1 0,-1 0 0,0-14-1,-9-48-2,6 50-3,-31-167 50,22 128-19,-21-62-1,21 90 9,0 0-1,-2 2 0,-26-44 1,36 68-36,0 0 1,0 0-1,-6-6 1,8 11-17,1-1 1,0 1 0,-1 0 0,1 0 0,-1 0 0,1 0 0,-1 0-1,0 0 1,1 0 0,-1 1 0,0-1 0,0 0 0,1 1-1,-1 0 1,0-1 0,-3 1 0,4 0-9,0 0-1,0 0 1,1 0 0,-1 1 0,0-1-1,0 0 1,0 1 0,0-1 0,0 0-1,1 1 1,-1-1 0,0 1 0,0-1-1,1 1 1,-1-1 0,0 1-1,0 0 1,1-1 0,-1 1 0,1 0-1,-1 0 1,1-1 0,-1 1 0,1 0-1,-1 0 1,1 1 0,-2 2-9,1 1-1,0-1 1,0 1 0,0-1 0,0 10 0,-1 12 3,2 1 1,3 35-1,34 145-2,-30-172-18,44 174-660,-49-202 661,17 56-575,3-1 1,2-1-1,48 85 0,-40-89 360,3 0 0,2-2-1,2-2 1,59 60-1,-85-100 141,24 19 1,-34-29 85,1-1 1,0 1 0,0-1 0,0 0 0,0 0 0,0 0 0,0-1 0,0 1 0,1-1 0,-1 0 0,1 0 0,5 0-1,-10-1 19,1 0-1,0 0 0,-1 0 1,1 0-1,0 0 0,-1 0 1,1 0-1,-1 0 0,1-1 1,0 1-1,-1 0 0,1 0 1,0-1-1,-1 1 0,1 0 0,-1 0 1,1-1-1,-1 1 0,1-1 1,-1 1-1,2-1 0,-2-1 2,0 1 0,1 0 0,-1 0-1,0-1 1,0 1 0,0 0 0,0 0 0,0-1-1,0 1 1,0 0 0,-1 0 0,1-1-1,0 1 1,-1 0 0,1 0 0,-1-2-1,-4-8 5,1-1 0,-2 1-1,-11-18 1,-90-121 370,5 12 939,85 112-1221,16 24-95,0 0-1,0 0 1,0 0-1,0-1 1,0 1-1,1 0 1,-1 0-1,1-1 1,-1 1-1,1 0 0,0-1 1,0-2-1,1 2 28,0 0 0,0-1 0,0 1 0,1 0 0,-1 0 0,1 0 0,0 0 0,-1 0 0,1 0 0,1 0 0,-1 1 0,0-1 0,1 1 0,4-4-1,4-3 137,1 2 0,16-9 0,-18 10-158,84-42 65,-28 14-1897,-1-2-4607,-49 27 2940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6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13 8448,'-2'-1'479,"1"0"1,0 0-1,-1 0 0,1 0 1,-1 0-1,1 0 1,-1 0-1,0 0 0,1 1 1,-1-1-1,0 0 1,1 1-1,-1 0 1,0-1-1,0 1 0,1 0 1,-1 0-1,0 0 1,-2 0-1,2 1-398,0-1 0,1 0-1,-1 1 1,0 0 0,1-1 0,-1 1 0,1 0 0,-1 0-1,1 0 1,-1 0 0,1 0 0,0 0 0,-1 0 0,1 0-1,0 0 1,0 1 0,0-1 0,0 1 0,0-1 0,0 1-1,0-1 1,1 1 0,-1-1 0,0 1 0,1 0 0,-1-1-1,1 1 1,0 0 0,0-1 0,-1 1 0,1 0 0,0 2-1,6 63 43,30 149-86,18 33-37,-39-179-9,31 140-190,-32-161-342,2 0 0,23 48-1,-27-72-516,2 0 0,0-1 0,2-1 0,0 0-1,25 25 1,-14-19-2728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08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11136,'4'11'9017,"19"-16"-7576,23-14-829,-38 14-724,1 1 0,-1 1 1,1 0-1,0 0 0,0 0 0,0 1 0,0 1 0,0-1 0,15 1 0,16 9-2634,-8-1-1232,-28-6 2540,1 0 1,-1-1 0,0 0-1,0 0 1,6-1-1,9-3-2156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6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 9216,'-5'8'8284,"5"-8"-8008,9 5 1590,14-3-1989,-7-3 300,0-1-1,0 0 0,20-6 0,-9 1-150,-18 5-98,0 0 131,-1 1 0,1-1-1,-1 1 1,18 1 0,-24 0-36,0 0 0,0 0 0,0 1 1,0-1-1,0 1 0,0-1 1,0 1-1,0 0 0,0 0 0,0 0 1,0 0-1,0 0 0,0 1 0,-1-1 1,1 0-1,-1 1 0,1-1 1,-1 1-1,1 0 0,-1-1 0,0 1 1,0 0-1,0 0 0,0 0 0,1 3 1,2 10-43,0 0 1,-2 1-1,0-1 1,-1 0-1,0 1 1,-3 26-1,1-2-1329,4 4-2159,5-17-1673,-4-17 1724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7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38 104 6784,'0'0'2282,"-2"1"-1327,-17 6 3308,19-6-4105,-16-2 2615,16 0-2700,1 0-1,-1-1 1,1 1-1,-1 0 1,1-1-1,0 1 1,0 0-1,0 0 1,0-1-1,0 1 1,0 0-1,0 0 1,2-2-1,19-14 199,-20 16-218,28-23 172,-19 14-162,23-15 0,-30 23-58,-1 0 1,1 0-1,0 0 1,0 1-1,0-1 0,1 1 1,-1 0-1,0 0 1,0 0-1,8 0 1,63 6-2005,-26 2-4290,-38-6 3004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8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9856,'1'20'6908,"0"-2"-6888,8 31 1,8 40 75,-10-54-304,-5-27-227,0 1 0,0-1 1,0 17-1,-2-17-108,-1-6 122,1 1-1,0-1 0,0 0 0,0 0 1,0 1-1,0-1 0,1 0 0,-1 0 0,1 1 1,-1-1-1,1 0 0,0 0 0,1 3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8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8576,'0'0'7008,"0"9"-6304,0 0-65,0 11-319,0-6-192,6 15-96,-1-6-32,0 10 64,1-5-544,-1 6-127,0-5-641,1-6-160,-1 1-2720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8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10496,'9'0'7131,"44"-1"-5847,-19-2-1129,0-2 0,0-1-1,-1-1 1,64-24 0,24-12-116,-100 36-57,16-5-406,1 2 0,56-8-1,-58 14-1968,41 0 1,-44 4-1528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9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28 7552,'-9'-16'8707,"6"13"-7981,2 3-595,0-1-1,0 0 1,0 0 0,1 0 0,-1 1 0,0-1 0,0 1 0,0-1 0,0 1 0,0-1 0,0 1 0,-1-1 0,1 1 0,0 0 0,0 0 0,0-1 0,0 1 0,0 0 0,0 0 0,-1 0 0,-1 1 0,0 0-7,-3 0-12,-1 1 0,0 1 0,1 0 0,0-1 0,-1 2 0,1-1-1,1 1 1,-1 0 0,0 0 0,1 1 0,-6 5 0,7-4-106,0 0 0,0 0 0,0 1 0,0 0 0,1 0 0,0 0 0,1 0 0,-1 0 0,2 0 0,-1 1 0,0 9 0,-2 15-19,2 41-1,2-67 6,0 16-20,1 1 0,1 0 0,4 22 0,-5-39 26,1 1 0,0-1 0,0 1 1,1-1-1,-1 0 0,1 0 0,0 0 1,1-1-1,0 1 0,0-1 0,0 1 1,0-1-1,1-1 0,7 7 0,-10-9-9,0-1 0,0 1 0,1-1 0,-1 0 0,0 0 0,1 0-1,-1 0 1,1 0 0,-1 0 0,1-1 0,-1 1 0,1-1 0,0 0 0,-1 0 0,5 0-1,-3-1 12,0 1 1,0-1-1,0 0 0,0-1 0,0 1 0,0-1 0,-1 0 0,1 0 0,3-2 0,3-3 25,0-1-1,-1 0 1,0-1-1,-1 1 1,0-2 0,7-10-1,-8 11 75,-1-1 1,0 0-1,0-1 0,5-12 1,-10 19-42,1 0 0,-1 0 1,0 0-1,0 0 0,-1 0 1,1 0-1,-1 0 0,0 0 0,0 0 1,0 0-1,0 0 0,-1 0 1,1 0-1,-1 0 0,0 0 1,-2-4-1,2 7-54,1 0 1,-1 0-1,0-1 0,0 1 1,1 0-1,-1 0 1,0 0-1,0 0 0,0 0 1,0 0-1,0 0 0,0 0 1,-1 1-1,1-1 0,0 0 1,0 1-1,-1-1 1,1 1-1,-3-2 0,2 2-59,-1 0-1,0 0 0,1-1 1,-1 2-1,0-1 0,1 0 1,-1 0-1,1 1 0,-1-1 0,-2 2 1,-1 0-283,0 1 0,1-1 0,-1 1 0,1 0 0,0 0 1,0 1-1,0-1 0,1 1 0,-5 5 0,7-6-147,-1-1-1,1 1 1,0 0 0,0 0 0,1 0-1,-1 0 1,1 1 0,-1-1-1,1 0 1,0 1 0,0-1-1,0 6 1,1 4-3312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29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8832,'-1'2'259,"-8"18"4171,9-20-4385,0 1 0,-1-1 0,1 0-1,0 1 1,0-1 0,0 0 0,0 1 0,0-1 0,0 0 0,0 1 0,0-1-1,0 0 1,0 1 0,0-1 0,1 0 0,-1 1 0,0-1 0,0 0 0,0 1 0,0-1-1,0 0 1,1 1 0,-1-1 0,0 0 0,0 0 0,1 1 0,-1-1 0,0 0-1,0 0 1,1 1 0,-1-1 0,0 0 0,1 0 0,-1 0 0,0 0 0,1 1-1,-1-1 1,0 0 0,1 0 0,-1 0 0,0 0 0,1 0 0,-1 0 0,0 0-1,1 0 1,-1 0 0,0 0 0,1 0 0,0 0 0,5 0 124,1 1 1,-1 1 0,0-1-1,1 1 1,-1 1-1,8 2 1,-2 0 88,-3 0-62,1 0-1,-1 0 1,-1 0-1,1 1 1,-1 1-1,0-1 1,0 1 0,-1 1-1,0-1 1,0 1-1,10 17 1,-6-8-18,0 1 1,-1 1 0,-1 0 0,11 31-1,15 76 321,-21-64-446,13 111 0,-15 80-735,-12-232 501,-5 239-4150,4-176-586,1-54 1365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1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88 725 7040,'-2'6'946,"-1"-1"0,1 0 1,0 1-1,0-1 0,1 1 1,0 0-1,0-1 1,-1 8-1,3-12-892,-1-1 0,0 1 0,1-1 0,-1 0 0,0 0 0,1 1 0,-1-1 0,1 0 1,-1 0-1,0 1 0,1-1 0,-1 0 0,1 0 0,-1 0 0,1 0 0,-1 1 0,1-1 0,-1 0 0,1 0 0,-1 0 1,1 0-1,-1 0 0,1 0 0,-1-1 0,1 1 0,-1 0 0,1 0 0,-1 0 0,1 0 0,18-5 852,-12 2-812,0-1 1,-1 0-1,0 0 1,0-1-1,0 1 1,-1-1-1,0 0 0,1-1 1,-2 0-1,1 1 1,-1-1-1,8-13 1,3-11 123,19-50 0,-24 56 27,-2 0-134,0 0 0,-2 0 1,-1 0-1,0-1 0,-2 0 0,-1 0 0,-1-37 1,-2 41-86,-1 1 0,-1 0 0,0 0 1,-2 0-1,0 0 0,-1 0 0,-1 1 1,-1 0-1,-16-28 0,19 38-6,-1 1 1,1-1-1,-2 1 0,1 1 0,-1-1 1,0 1-1,-1 0 0,1 1 0,-1 0 1,-1 0-1,1 1 0,-1 0 0,0 0 1,-17-6-1,24 10-20,-1 0-1,1 0 1,0 1 0,-1-1-1,1 1 1,-1-1 0,1 1-1,-1 0 1,0 0 0,1 0-1,-1 0 1,1 1 0,-1-1-1,1 1 1,-1-1 0,1 1-1,0 0 1,-1 0 0,1 0-1,0 0 1,-1 0 0,1 1-1,0-1 1,0 1 0,0-1-1,0 1 1,1 0 0,-1 0-1,0 0 1,1 0 0,-3 2-1,2 1-8,0 0-1,0-1 0,0 1 0,0 0 0,1 0 0,-1 0 0,1 0 1,1 0-1,-1 0 0,1 0 0,0 0 0,0 8 0,4 35-104,10 59-1,71 202-1119,-80-293 1151,3 10-63,22 74-629,58 127 0,-63-172 550,3-2 1,42 60 0,-56-93 200,1 0 1,0-1-1,2-1 0,0-1 1,1 0-1,1-1 1,0-1-1,31 17 0,-44-28 15,1-1-1,0 0 0,0 0 0,0-1 0,0 0 0,0 0 0,8 0 0,-12-1 7,-1-1 0,0 0 0,1 0-1,-1 0 1,1 0 0,-1 0 0,0-1 0,1 1 0,-1-1 0,0 0 0,0 1 0,1-1 0,-1 0 0,0 0-1,0-1 1,0 1 0,0 0 0,0-1 0,0 1 0,-1-1 0,1 1 0,0-1 0,-1 0 0,1 0 0,1-3-1,-1 1 6,0 0 0,-1 0-1,0 0 1,1 0 0,-1 0-1,-1 0 1,1 0-1,-1-1 1,1 1 0,-1 0-1,0 0 1,-1-1-1,1 1 1,-1 0 0,0 0-1,0 0 1,0 0-1,0 0 1,-4-7 0,-1-2-19,-1 1-1,0-1 1,-1 1 0,-14-16 0,9 14 18,-1-1 1,-1 2-1,-22-17 0,-6-5 111,18 14 19,18 16-108,0 0 0,0-1 0,1 0 0,-12-14 0,17 19-32,0-1-1,0 1 1,1-1 0,-1 1 0,0-1 0,1 0-1,-1 1 1,1-1 0,0 0 0,-1 0 0,1 1-1,0-1 1,0 0 0,0 1 0,0-1-1,1 0 1,0-3 0,0 0 15,1 0 0,0 0 0,0 1-1,3-6 1,-3 6-3,67-108-1141,-19 43-2651,-34 48 1847,6-9-1540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1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25 8448,'-9'-22'5607,"9"21"-5443,-1 1 0,1 0 0,0 0 1,-1 0-1,1 0 0,-1-1 0,1 1 0,-1 0 0,1 0 1,-1 0-1,1 0 0,0 0 0,-1 0 0,0 0 1,-13 3 967,13-2-815,0-1-274,0 1 0,0-1-1,0 0 1,0 1 0,0-1-1,0 1 1,0 0-1,1-1 1,-1 1 0,0-1-1,0 1 1,1 0-1,-1 0 1,1 0 0,-1-1-1,0 1 1,1 0 0,-1 2-1,-7 21 151,4 6 20,-3 58 1,8-68-198,1 0 0,0-1 0,9 34 0,23 53 2,-20-64 6,14 43-48,48 101 0,47 36-562,-52-119-554,-38-59 274,-21-27-84,1-1 0,1-1-1,0 0 1,27 21 0,-24-25-1050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2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8704,'-4'4'8569,"3"12"-6805,1 24-2087,37 179 424,-28-183-1154,19 43 0,-19-57-142,7 12-2463,-10-20 186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08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0 119 9984,'0'5'4608,"6"-10"-3232,-1 5 95,1-4-383,4-7 0,1-3-480,0 5-192,5-5-256,5-1-128,6 6 0,0 0-384,4 4-160,1 0-736,0 1-320,1-1-383,-7 1-129,1-7-2048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2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16 7680,'-3'-15'5068,"3"14"-5027,-3 8 2636,4 22-2341,2 0-1,1 0 0,7 31 1,30 85-600,-30-114-397,2-1 0,23 43 1,14 11-5182,-39-63 2914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3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87 8960,'-9'11'8094,"13"-16"-7341,1 0-623,0 0-1,0 1 0,1 0 1,0 0-1,-1 1 0,1-1 1,8-2-1,15-6-30,1 2-1,43-11 1,-40 13-150,-21 5-43,1 2-1,-1-1 1,0 1 0,1 1-1,-1 0 1,16 3-1,-25-2-90,-1-1 0,1 1 0,0 0 0,-1 0 0,1 0 0,0 1 1,-1-1-1,0 0 0,1 1 0,-1 0 0,3 2 0,0 1-823,0 0 0,0 0 0,5 8 1,-4-3-2465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3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9216,'3'3'5963,"0"4"-3671,7 20-3176,-9-24 1347,9 36-380,9 73-1,0 4-961,-17-104-432,0 1 0,-1-1 1,-1 17-1,0-18-1942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3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8320,'5'-5'6273,"-4"22"-5522,13 46 369,-8-1-515,16 132-683,-6-98-4279,-16-78 1931,0-2-838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4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2 248 8704,'0'-11'3239,"-1"10"-2974,1-1 0,0 0 0,0 0 0,0 0 0,0 1-1,0-1 1,0 0 0,0 0 0,1 0 0,-1 1 0,1-1 0,-1 0-1,1 1 1,0-1 0,0 0 0,0 1 0,-1-1 0,1 1 0,1-1-1,-1 1 1,2-2 0,3-2-175,0 1 0,1 0-1,-1 1 1,1 0 0,0 0-1,0 0 1,0 1 0,0 0 0,15-2-1,-5 0-31,101-23 294,68-16-171,-92 19-59,47-15-1561,-99 29-65,-30 7-507,23-7 1,-23 4-1510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4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45 8192,'-5'-5'7308,"-5"2"-5633,1 0-1363,-2-3 318,1 1 0,-1 0 0,0 0 0,-20-4-1,28 8-580,0 0 0,0 0 0,0 1 0,0 0-1,-1 0 1,1 0 0,0 0 0,0 0 0,0 0 0,0 1-1,-1 0 1,1 0 0,0 0 0,0 0 0,0 0 0,0 0-1,1 1 1,-1-1 0,0 1 0,0 0 0,1 0 0,-4 3-1,-1 3-17,1 1 0,0-1 0,0 1 0,1 0 0,1 1 0,-5 9 0,2 1-78,-11 40 0,15-41 41,1 0-1,0-1 1,1 1 0,1 0-1,1 0 1,1-1 0,0 1 0,2 0-1,0-1 1,7 20 0,-9-32-5,1 1 0,0-1 0,0 1 0,1-1 1,0 0-1,0 0 0,0-1 0,1 1 0,0-1 1,0 0-1,0 0 0,1-1 0,0 1 0,0-1 0,0-1 1,0 1-1,0-1 0,1 0 0,-1 0 0,9 2 1,-6-3 8,0 0 0,0 0 1,0-1-1,1 0 1,-1-1-1,1 0 1,-1-1-1,0 1 0,1-2 1,-1 1-1,0-1 1,0-1-1,0 0 1,15-7-1,-16 6 84,-1 0 1,0 0-1,0-1 0,0 0 1,-1 0-1,0-1 0,0 0 1,0 0-1,-1 0 0,1-1 0,-1 0 1,-1 0-1,0 0 0,0-1 1,0 1-1,-1-1 0,0 0 1,0 0-1,-1 0 0,0 0 1,-1 0-1,2-15 0,-4 22-77,1 0-1,0 0 1,0 0-1,0 0 1,0 0 0,-1 0-1,1 0 1,0 0-1,-1 0 1,1 0-1,-1 0 1,1 0-1,-1 1 1,0-1-1,1 0 1,-1 0 0,0 1-1,1-1 1,-1 0-1,0 1 1,0-1-1,1 1 1,-1-1-1,0 1 1,0-1 0,0 1-1,0-1 1,0 1-1,0 0 1,0 0-1,0 0 1,0-1-1,0 1 1,0 0-1,-1 0 1,-1 0-50,0 0 0,0 0-1,0 1 1,0-1 0,0 0 0,0 1 0,0 0-1,0 0 1,0 0 0,0 0 0,-5 3 0,1 1-242,0 0 1,1 1 0,-1-1-1,1 1 1,-8 10-1,11-12-81,1-1 0,-1 1-1,1 0 1,-1-1 0,1 1-1,0 0 1,0 1 0,1-1-1,-1 0 1,1 0 0,0 1-1,0 6 1,4-2-2106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5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8192,'-6'10'5574,"6"-9"-5264,2 13 1655,11 11-1617,-12-24-7,14 19 242,1 0-1,0-2 1,38 33 0,-40-39-375,-1 1 1,-1 0 0,-1 1-1,12 17 1,-16-21-132,10 16 93,-1 1 1,24 53-1,-32-63-132,10 23 47,14 30 200,24 74 1,14 147 365,-33-9-678,-27-109-1654,-8-58-3246,-2-86 469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7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82 868 6144,'0'20'7504,"1"0"-3625,-1-12-3736,1 0 1,1 1 0,-1-1 0,1 0 0,1 0-1,-1 0 1,1 0 0,8 14 0,-9-20-118,-1-1 0,1 1 0,-1-1 0,1 0 1,-1 1-1,1-1 0,0 0 0,-1 0 0,1 0 1,0 0-1,0 0 0,0 0 0,0-1 0,0 1 0,0-1 1,0 1-1,0-1 0,0 0 0,0 0 0,0 1 1,0-2-1,0 1 0,2 0 0,3-1 88,0 0 0,0 0 0,0-1 0,-1 1 0,11-5 0,5-5 0,-1 0 0,37-27 0,32-35 82,-80 64-135,0-1-1,0 0 1,-1-1-1,-1 1 1,0-2-1,12-22 1,-15 25-45,-1-1 1,0 1 0,-1-1 0,0 0 0,-1 0-1,0 0 1,-1 0 0,0-1 0,0 1 0,-1-12-1,-3-8 29,-1 0-1,-15-57 1,9 62-13,0 0 1,-2 1-1,0 0 0,-2 0 1,-24-31-1,-3 4-78,-50-49-1,60 70 81,-34-39-41,53 56 275,-24-24 1,33 35-240,-1-1 0,1 0 0,0 1 0,-1-1 0,0 1 0,1 0 0,-1 0 0,0 1 0,0-1 0,0 1 1,0 0-1,-1 0 0,-4-1 0,8 2-35,0 0 1,0 0-1,0 1 1,0-1-1,0 0 1,0 1-1,0-1 1,0 0 0,0 1-1,0 0 1,0-1-1,0 1 1,0-1-1,0 1 1,1 0-1,-1-1 1,0 1 0,0 0-1,1 0 1,-1 0-1,0 1 1,-1 2-4,0-1 0,0 1 0,1 0 1,-1 0-1,1 0 0,-1 5 0,-2 10-20,2 0 0,0 1-1,1 31 1,3-13 15,1 0 0,10 41-1,0-26 15,33 88 0,8-17-309,81 139 0,-21-46-86,-43-78 198,-29-65-163,94 124 0,-119-175 172,2-1 1,23 21-1,-35-37 133,-1-1 0,0 1-1,1-2 1,0 1-1,1-1 1,-1 0 0,0 0-1,1-1 1,0 0 0,0 0-1,11 2 1,-16-5 45,-1 1 0,0-1 0,0 0 0,0 0 0,0 0-1,0 0 1,0-1 0,0 1 0,0 0 0,0-1 0,0 1 0,0-1 0,0 0 0,0 0 0,0 0 0,0 0-1,0 0 1,-1 0 0,1 0 0,0 0 0,-1-1 0,1 1 0,-1-1 0,1 1 0,-1-1 0,1-2-1,0 1 12,-1 0-1,1 0 0,-1-1 1,0 1-1,0 0 1,-1-1-1,1 1 0,-1 0 1,1-1-1,-1 1 0,0-1 1,0 1-1,-1-1 0,1 1 1,-1-1-1,-1-3 0,-6-13-34,0 1-1,-2 0 0,-18-28 1,28 47 34,-21-31 260,-2 0 1,-41-41 0,22 25 349,37 42-617,1 0 1,0 0-1,1 0 1,-1-1-1,-4-10 0,7 13 7,0 0 0,0-1 0,0 1-1,0 0 1,1-1 0,-1 1 0,1-1-1,0 1 1,0-1 0,0 1 0,1-1-1,1-5 1,5-13-108,1 0 1,2 1-1,0 1 0,16-26 0,6-1-1655,6-11-2484,-26 35 402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7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 9728,'-1'0'253,"0"0"1,-1 0-1,1 0 1,0 0-1,0 0 1,-1 0-1,1 0 1,0 0-1,0 1 1,-1-1-1,1 0 1,0 1-1,0-1 1,0 1-1,-1-1 1,1 1-1,0 0 1,0-1-1,0 1 1,0 0-1,0 0 1,0 0-1,1-1 1,-1 1-1,0 0 1,0 0-1,0 1 1,1-1-1,-1 0 1,1 0-1,-2 2 1,-1 4 128,1-1 1,-1 1 0,1 0 0,-2 8 0,-3 28 14,2 1-1,1 66 0,4-79-367,2 0-1,1 0 1,1 0-1,2-1 1,9 31-1,11 16-111,50 108 1,-40-114-278,75 110 0,-32-76-1664,-63-87 982,0 0 0,2-2 0,27 22 0,-10-18-1529,-2-6-1023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8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4 102 9472,'-3'2'7752,"11"-18"-5771,-4 11-1830,1 1-1,-1-1 1,1 1 0,0 0 0,0 1 0,9-6-1,34-16 329,-42 23-435,4-3 29,0 1 0,0 0 0,1 1 0,-1 0 0,1 0 0,0 1 0,-1 1-1,1 0 1,0 0 0,0 1 0,16 2 0,-22-1-9,0 0-1,0 1 1,-1-1-1,1 1 1,-1 0 0,1 0-1,-1 0 1,0 1-1,0-1 1,0 1 0,0 0-1,0 0 1,-1 1-1,1-1 1,4 7 0,-2-1 50,1 0 1,-1 0 0,-1 1 0,0 0 0,6 16 0,1 12 8,-2 0 1,-1 1-1,-2 0 1,3 41 0,-4 159-68,-6-205-48,0-30-12,0 32-110,1-1 0,9 56 0,-3-69 23,-6-21 89,-1 0 0,0-1 1,1 1-1,-1-1 0,0 1 1,1 0-1,-1-1 0,1 1 0,-1-1 1,1 1-1,-1-1 0,1 0 1,0 1-1,-1-1 0,1 0 0,-1 1 1,1-1-1,0 0 0,-1 1 0,1-1 1,0 0-1,-1 0 0,1 0 1,0 0-1,0 0 0,-1 0 0,1 0 1,0 0-1,-1 0 0,1 0 0,0 0 1,-1 0-1,2-1 0,2-1-84,0 0-1,0 0 1,0 0 0,0-1-1,0 1 1,6-7-1,24-25-1197,-9 9 240,-13 14 325,89-82-6364,-75 68 3195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09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11 10240,'-2'-1'816,"-1"0"1,1 0-1,-1 1 1,1-1-1,-1 0 1,1 1-1,-1 0 1,-3-1 0,-10-1 1289,15 2-1983,-1-1 0,1 1-1,-1-1 1,0 1 0,1 0-1,-1 0 1,1 0 0,-1 0-1,0 0 1,1 0 0,-1 0-1,1 1 1,-1-1 0,0 0-1,1 1 1,-1-1 0,1 1 0,-3 1-1,2 0-48,0-1 0,0 1-1,-1 0 1,1 0 0,0 0-1,1 0 1,-1 1 0,0-1-1,-2 4 1,0 3-56,0-1-1,1 1 1,0 0-1,0 0 1,-1 11 0,1 1 11,0 0 1,2 0 0,2 28-1,10 64 109,-5-81-85,0 0 0,2-1 1,2 1-1,1-2 0,1 0 1,2 0-1,0-1 0,2-1 1,37 49-1,-49-71-50,1 0 1,1-1-1,-1 1 0,1-1 1,0 0-1,0-1 0,0 1 1,1-1-1,-1-1 1,10 5-1,-10-6 15,0 0-1,1-1 1,-1 1 0,0-1-1,0-1 1,1 1 0,-1-1-1,0 0 1,1 0 0,-1-1-1,0 0 1,10-3 0,-2 0 91,-2 0 0,1-1 0,-1-1 0,1 0 0,-2 0 0,1-1 0,-1-1 0,16-13 1,-19 14-35,0-1 0,-1 0 0,1 0 0,-2-1 0,1 0 0,-1 0 0,-1 0 0,0-1 0,0 0 0,7-20 1,-8 10 60,-1 1 1,0-1 0,-1 0-1,-1 0 1,-1 0 0,-1 0-1,-6-38 1,4 44-109,-1-1 0,0 1 1,-1 1-1,-1-1 0,0 1 1,-1-1-1,0 2 0,-1-1 0,0 1 1,-1 0-1,0 1 0,-1 0 1,-1 1-1,1 0 0,-2 0 0,1 1 1,-1 1-1,-1 0 0,1 0 1,-1 1-1,-1 1 0,-20-7 0,8 4-827,-1 2-1,-53-9 0,62 17-1077,18-1 1810,0 0 1,0 0-1,0 0 1,-1 1-1,1-1 0,-1 5-2131,1-5 2131,0 0 1,0 0-1,0 0 1,1 2-362,1-1 1,-1 1-1,1-1 1,-1 0-1,1 1 1,0-1-1,-1 0 1,1 0-1,0 0 1,0 0-1,0-1 1,3 2-1,16 3-3854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8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33 311 8448,'-29'18'10588,"28"-18"-10565,1 0 1,0 0-1,0-1 0,0 1 1,0 0-1,-1 0 1,1 0-1,0 0 1,0 0-1,0 0 1,0 0-1,0 0 1,0 0-1,-1-1 1,1 1-1,0 0 1,0 0-1,0 0 1,0 0-1,0 0 1,0-1-1,0 1 1,0 0-1,0 0 1,0 0-1,-1 0 1,1-1-1,0 1 1,0 0-1,0 0 1,0 0-1,0 0 1,0-1-1,0-6 138,0 0 1,0 0-1,1 0 0,0 1 0,0-1 1,0 0-1,1 0 0,0 1 0,1-1 1,-1 1-1,1-1 0,0 1 0,1 0 1,0 0-1,0 0 0,7-7 0,20-16-91,46-34-1,-48 44-419,1 1 0,0 2 0,2 1 1,64-22-1,-89 35-124,0 0 1,1 0-1,-1 1 1,0 0-1,0 0 1,1 1-1,-1 0 0,0 0 1,1 1-1,-1 0 1,0 0-1,0 1 1,0 0-1,0 0 1,0 1-1,0 0 1,-1 0-1,11 6 1,0 1-3079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8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17 9216,'-12'-16'8427,"12"27"-4935,4 5-3463,2 0-1,-1-1 0,2 1 1,8 14-1,-3-6-4,110 281-1352,-101-249-806,-16-40 951,-4-13 439,0 1 1,0-1-1,0 0 1,0 1-1,1-1 1,-1 0-1,1 0 1,0 0 0,3 4-1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39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7680,'0'-1'94,"3"-16"2449,-6 26-386,0 2 956,2-10-2943,1 0-1,-1 0 1,1 0-1,0 0 1,0 0-1,-1 0 0,1 0 1,0 0-1,0 0 1,0 0-1,0 0 0,0 0 1,0 0-1,0 0 1,1 2-1,21 98 2007,14 36-1787,-19-92-494,1-1-1,2-1 1,2 0-1,55 76 0,-49-77-3291,28 54 0,-45-71-672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40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7552,'3'-1'3509,"1"7"-1792,4 8 257,-6-10-1681,-1 0 0,1 0 0,0 0 0,1 0 0,4 6 0,2 3 146,17 26 103,2-2 1,2-1 0,40 38-1,-69-73-531,89 103 726,-74-85-599,4 5 121,-2 1 0,27 49 0,16 61 190,-14-11-291,40 172-1,-50-121-3848,-26-134-1023,-6-27 725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40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12160,'-2'14'9048,"2"-13"-8636,1 0-286,0 0 1,-1 0 0,1-1-1,-1 1 1,1 0 0,0-1-1,0 1 1,-1 0 0,1-1-1,0 1 1,0-1 0,0 1-1,1 0 1,2 0-226,1 1 0,0-1 0,0 0 0,-1 0 0,6 0 0,90 9-1485,-36 0-3957,-41-6 907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41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11136,'0'11'6687,"6"-11"-6335,-1 0 32,17 0-160,-1 0-64,17-11-64,-6 8-160,11-3 32,-12 1-832,1-4-352,-5 0-1151,5-11-513,-5 2-1088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42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9 6272,'-16'-9'12143,"27"18"-9535,-6-6-2455,0 0 0,1-1 0,-1 0 0,0 0 0,1 0 1,-1-1-1,1 1 0,6 0 0,52 1-198,-19-1-882,-34 0-423,-1-1 1,1 2 0,-1 0 0,18 7-1,-8-1-3156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42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8960,'0'18'4064,"5"-7"-1664,0-7-1249,-1-4 1,7 0-352,0 0-160,5 0-352,0 0-256,5 14-64,-5-9-32,6 10-64,-6-6-768,6 0-288,-1 1-607,-5-1-225,-1-5-2176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16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9472,'4'-5'7858,"4"4"-5117,12 5-3357,-14-3 1523,14 1-261,1-2 0,-1 0 0,40-5 0,-33 2-393,-12 1-69,1-1-1,-1 0 0,15-7 0,22-4 103,-16 1 246,-4 1-1667,-7 9-9328,-11 3 6015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16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10 190 9600,'-8'-2'8314,"7"1"-7952,4-9 3449,-2 8-4544,6-13 1025,0 0 0,1 1 0,1 0 1,1 1-1,-1 0 0,19-18 0,-21 25-156,0 0 0,0 0-1,1 1 1,-1 0 0,1 0 0,0 1 0,0-1 0,1 2-1,-1 0 1,1 0 0,0 0 0,0 1 0,11-1 0,-18 2-54,1 1 1,-1 0 0,1 0 0,-1 0-1,1 1 1,-1-1 0,1 1 0,-1-1-1,0 1 1,1 0 0,-1 0 0,0 0-1,1 0 1,-1 0 0,0 0 0,0 1-1,0-1 1,0 1 0,0-1 0,0 1-1,0 0 1,-1 0 0,1 0 0,-1 0-1,1 0 1,-1 0 0,0 0 0,0 0-1,0 1 1,0-1 0,0 0 0,0 4-1,3 6 86,-2-1 0,0 1 0,0 0 0,-1 0 0,-1 15 0,0 126 29,0-151-204,0-1-1,1 1 0,-1 0 0,0-1 1,1 1-1,-1 0 0,1-1 1,0 1-1,-1 0 0,1-1 0,0 1 1,0-1-1,0 0 0,0 1 0,0-1 1,1 0-1,-1 1 0,0-1 0,1 0 1,-1 0-1,0 0 0,1 0 0,-1 0 1,1-1-1,0 1 0,-1 0 0,1-1 1,-1 1-1,3 0 0,6 1-56,1 0-1,0 0 1,17 0-1,-13-1 43,39 4-18,61 14 0,-112-18 59,1 0-1,-1 0 0,0 0 0,1 0 1,-1 0-1,0 1 0,0 0 0,0-1 1,0 1-1,0 0 0,-1 1 0,1-1 0,-1 0 1,1 1-1,-1 0 0,0-1 0,4 7 1,-4-6 10,-1 1 0,0 0 1,1 0-1,-1 0 0,-1-1 1,1 1-1,0 0 0,-1 0 1,0 0-1,0 0 0,0 0 0,-1 0 1,1 0-1,-3 8 0,1-4-30,-1 0 0,0-1 0,-1 1-1,0-1 1,0 0 0,0 0-1,-1 0 1,0 0 0,0-1 0,-1 0-1,1 0 1,-1 0 0,-13 8-1,9-7-417,-1 0 0,1-1 0,-18 7 0,17-9-833,-1 0-1,1 0 1,-18 1 0,28-4 876,-1-1-1,0 0 1,0 0 0,0 0 0,0 0 0,1 0 0,-1 0 0,-2-1-1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09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9216,'-6'0'12746,"8"33"-11885,10 58 0,0-16-764,25 197-3559,-36-267 2913,0 0 0,0 0-1,1 0 1,0 0 0,0-1-1,4 9 1,-6-13 464,0 1 1,0-1-1,1 0 0,-1 0 1,0 1-1,0-1 0,0 0 1,0 0-1,1 1 0,-1-1 1,0 0-1,0 0 0,1 0 1,-1 0-1,0 1 0,0-1 1,1 0-1,-1 0 0,0 0 0,0 0 1,1 0-1,-1 0 0,0 0 1,1 0-1,-1 0 0,0 0 1,0 0-1,1 0 0,-1 0 1,0 0-1,1 0 0,-1 0 1,15-7-4092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17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5 666 11264,'-5'-2'8180,"6"2"-7999,1 1 1,-1-1-1,0 0 0,0 0 1,0 0-1,1 0 1,-1 0-1,0-1 0,0 1 1,0 0-1,1 0 1,0-1-1,98-29 2273,32-12-1296,-109 34-989,-1-2 0,0-1 0,34-22 0,128-113 772,-120 92-676,93-61 1,70-18-138,-173 102-2325,-34 19-137,0 1 0,37-15-1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18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7 144 9216,'-7'15'9943,"10"-22"-7999,0 0-1651,0 1 0,0-1 0,1 1 0,0 0 0,1 0 0,-1 0-1,1 0 1,0 1 0,11-9 0,1 1-55,-1 1 0,25-12 0,-27 17 24,26-10 0,-35 15-107,0 0 0,1 0 0,-1 1 0,0 0 0,1 0 0,-1 1 0,1 0 0,-1-1 0,6 2 1,-9-1-91,0 1 0,1 0 0,-1-1 1,0 1-1,0 0 0,0 0 0,0 0 0,0 0 1,-1 0-1,1 0 0,0 1 0,0-1 1,-1 1-1,1-1 0,-1 1 0,1-1 1,-1 1-1,0 0 0,0 0 0,1 0 1,-1 0-1,-1 0 0,1 0 0,0 0 1,0 0-1,-1 0 0,1 0 0,-1 0 1,0 1-1,1 3 0,-1 7-47,0-1-1,-1 1 1,-1 0 0,-3 15-1,2-12 11,-8 41-48,-4 28 13,15-73-2,-1 0-1,2 1 1,0-1-1,0 0 1,1 0-1,0 0 1,1-1-1,1 1 1,0 0-1,0-1 1,1 0-1,1 0 1,10 17-1,-14-26 17,0 0 1,0 1-1,-1-1 0,1 0 1,1 0-1,-1 0 0,0 0 1,0-1-1,1 1 0,-1-1 1,1 1-1,-1-1 0,1 0 1,0 0-1,-1 0 0,1 0 1,0 0-1,0 0 0,0-1 1,0 0-1,-1 1 0,1-1 1,0 0-1,0-1 0,0 1 0,0 0 1,0-1-1,0 0 0,4-1 1,8-4 27,-1 0 0,0 0 0,-1-1 0,20-14 0,-12 7-41,42-27 224,-9 4-1315,-16 16-3229,-37 20 3808,1 1 0,0-1 0,-1 1 0,1-1 0,0 1 0,0-1 0,0 1 0,-1 0 0,1 0-1,0 0 1,0 0 0,0 0 0,-1 0 0,1 1 0,0-1 0,0 0 0,-1 1 0,1-1 0,0 1 0,1 1 0,16 6-4202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22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10624,'-16'5'13567,"28"4"-12127,-6-6-1248,1-1 1,0 0-1,0-1 0,0 0 0,0 0 1,0 0-1,1-1 0,-1 0 0,11-1 1,5 0 103,15 1-59,8-1 354,46 7-1,-62-5-589,-24-2 3,0 1 0,1 1 1,-1-1-1,0 1 1,7 2-1,-10-3 35,-1 1 1,1-1-1,-1 0 0,0 1 1,1-1-1,3-1 0,0 1-255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22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11392,'-14'0'12058,"15"9"-10058,3 7-1566,1-2 1,8 19-1,-4-13-175,77 154 925,14-5-691,-86-146-452,96 182 85,-17 6-882,-79-179-224,9 21-3223,-17-32 1093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41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11264,'2'15'8456,"5"-5"-6145,-6-9-2297,1-1 1,0 1-1,0-1 0,-1 1 0,1-1 1,0 1-1,0-1 0,0 0 0,-1 0 1,1 0-1,0 0 0,0 0 0,0 0 0,3-2 1,90-20 222,-14 2-2858,-63 17 164,1 0 0,27 0 0,-20 3-1713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5:41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9728,'6'14'4512,"10"-14"-2464,-5 0-1249,-1 0 65,12-5-416,-6 2-160,9-3-192,-3 3-160,5-3-32,-6 1-864,6 1-319,-6-1-833,1-4-352,-6-2-1440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27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63 9728,'-26'9'9978,"28"-8"-9865,1-1 0,-1 0 0,0 0 0,0 0 0,0 0 0,0 0 0,0 0 0,0 0-1,0-1 1,0 1 0,0-1 0,4-1 0,-1 0 126,144-27 2143,-95 21-2242,-32 6-206,-20 2-212,1 0 0,0 0 0,0 0 0,0-1 0,0 1 0,-1-1 0,1 0 1,0 0-1,-1 0 0,1 0 0,0 0 0,-1 0 0,4-3 0,3-2-2959,5-3-2592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28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0 120 9984,'0'0'9087,"12"-6"-7567,17-21-611,-17 15-668,1 0 0,0 1 1,0 0-1,1 2 0,1-1 0,15-6 1,-29 15-130,1 0 0,0 0 0,-1 1 0,1-1 1,0 1-1,0-1 0,-1 1 0,1 0 1,0 0-1,0 0 0,-1 0 0,1 0 0,0 0 1,0 0-1,-1 1 0,1-1 0,0 0 0,0 1 1,-1 0-1,1-1 0,0 1 0,-1 0 0,1 0 1,-1 0-1,1 0 0,1 2 0,0 0 123,0 1 0,0-1-1,-1 1 1,1-1-1,-1 1 1,0 0 0,0 0-1,0 0 1,1 8-1,-1 0-77,-2-11-158,0 0-1,0 1 0,0-1 1,0 0-1,0 0 0,1 0 1,-1 0-1,0 0 0,1 0 1,-1 0-1,1 0 0,-1 0 0,2 2 1,9 15-187,-8-14 77,-1 1 0,1-1 1,0 0-1,7 7 0,-3-5-6,0-1 0,1 0 0,0 0 0,0-1 0,0 0 0,16 5 0,3 2 115,-14-6-1,35 17 81,-43-19-19,0 0-1,-1 0 1,1 0 0,-1 1-1,1-1 1,5 8 0,-9-10-29,0 1 1,0-1 0,0 1 0,0 0 0,0-1 0,-1 1 0,1 0 0,-1 0 0,1 0 0,-1-1-1,1 1 1,-1 0 0,0 0 0,0 0 0,0 0 0,0 0 0,-1 0 0,1-1 0,0 1-1,-1 0 1,1 0 0,-1 0 0,0-1 0,1 1 0,-1 0 0,0-1 0,-2 3 0,-2 3 9,1 0 0,-1-1 1,-1 0-1,-10 10 0,1-3-168,-2 3-1053,-25 17 0,33-29-393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28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20 9600,'-16'-19'10463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29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21567,'29'97'2167,"51"113"-1,-19-54-1944,-11-34-555,-14-44-3345,-35-76 3352,7 12-1821,-7-14 1999,-1 0-1,0 0 1,1 1 0,-1-1-1,1 0 1,-1 0-1,0 0 1,1 1 0,-1-1-1,1 0 1,-1 0 0,1 0-1,-1 0 1,1 0-1,-1 0 1,1 0 0,-1 0-1,0 0 1,1 0 0,-1 0-1,1-1 1,-1 1 0,1 0-1,-1 0 1,0 0-1,1 0 1,-1-1 0,1 1-1,-1 0 1,0-1 0,1 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 10112,'-10'-15'9119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29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1 199 10624,'0'0'6991,"0"-11"-4591,0 5-2194,1 1-1,0-1 0,0 1 0,1-1 1,-1 1-1,1 0 0,3-5 1,19-34 642,-19 35-673,1 0 0,1 1-1,0 0 1,0 0 0,0 1 0,10-7-1,-12 10 35,1 0 0,-1 0 0,1 1 0,0 0-1,0 0 1,0 1 0,0 0 0,0 0-1,1 0 1,10-1 0,-15 3-127,1 0 0,-1 0 1,0 0-1,0 0 0,0 1 0,0-1 1,0 1-1,0-1 0,0 1 0,0 0 1,0 0-1,0 0 0,0 0 0,0 0 1,0 1-1,-1-1 0,1 0 0,0 1 1,-1-1-1,1 1 0,-1 0 0,0 0 1,0-1-1,1 1 0,-1 0 1,0 0-1,0 2 0,4 6 145,-2 0 0,1 0 0,3 20 0,-7-28-212,4 20 223,-2 0 0,0 40 0,-2-35-101,4 34-1,0-31-32,-2-10-78,0-1 0,2 0 0,12 38 0,-15-54-32,0 0-1,1-1 1,-1 1 0,1 0-1,0-1 1,-1 0 0,1 1-1,0-1 1,1 0 0,-1 0-1,0 0 1,1 0 0,-1 0-1,1-1 1,-1 1-1,1-1 1,0 1 0,0-1-1,-1 0 1,1 0 0,0-1-1,0 1 1,0 0 0,0-1-1,0 0 1,6 0 0,5-1 36,-1 0 1,0-2 0,0 1 0,23-9-1,-15 5-23,101-39-2232,-76 26-2381,1 2-3933,-16 8 3169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32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39 132 9984,'-3'3'710,"0"0"0,0 0 0,1 1 1,-1-1-1,1 1 0,0-1 0,0 1 1,-1 4-1,-7 9 1788,10-16-2366,-1 0-1,1 0 0,-1 0 1,0 0-1,1 0 1,0 0-1,-1 0 1,1 0-1,0 0 1,-1 0-1,1 1 1,0-1-1,0 0 0,0 0 1,0 0-1,0 0 1,0 0-1,0 0 1,0 0-1,1 1 1,-1-1-1,0 0 1,1 2-1,0-2-79,0-1 0,0 1 0,0 0 0,0 0 0,0 0 0,0-1-1,0 1 1,0 0 0,0-1 0,0 1 0,0-1 0,1 1 0,-1-1 0,0 0 0,0 1 0,0-1 0,1 0 0,-1 0-1,0 0 1,3 0 0,10-1 136,0 0 0,0-1 0,-1-1 0,1 0 0,-1-1 0,1 0-1,-1-1 1,0 0 0,19-12 0,10-9 249,52-42 0,-72 51-352,32-28 112,-33 25-3578,18 33-10784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33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9216,'-16'4'14890,"17"7"-16287,0-6 1575,1 1 0,0-1 1,0 1-1,0-1 0,0 0 0,1 0 1,0 0-1,4 6 0,6 5 252,14 15 0,7 7-139,-2 1 1,45 69-1,-62-83-262,283 430-383,-254-393-4563,-32-49 1397,8-6-2565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49.0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2245 7680,'-5'-14'9893,"4"15"-9852,1 0 0,0 0 1,0 0-1,0 0 0,0 0 1,-1 0-1,2 1 0,-1-1 1,0 0-1,0 0 0,0 0 1,1 1-1,0 4 46,5 34 305,21 65 1,-18-72-250,109 300 877,-18-64-675,2 27-265,-44-162 5,-4 3 33,-1-18 442,-49-111-544,-2-5 40,-1 1 0,1-1 0,-1 0 0,0 0 0,0 1 0,0-1 0,1 7 805,14-10-706,-8 1-71,-6-1-64,0 0 0,0 0-1,0 0 1,-1 0 0,1 0-1,0 0 1,0 0 0,0 0-1,-1-1 1,1 1 0,0-1-1,-1 0 1,1 1 0,0-1 0,-1 0-1,1 0 1,-1 0 0,3-1-1,23-17 483,-19 12-403,1 0 0,0 1 0,1 0 0,16-8 0,44-15-14,-16 7 172,-11 4 140,84-25 1,28 0-313,-38 6 134,1 0 15,-96 30-172,30-4-1,-29 7 72,29-9 1,28-10-63,16-6-116,-49 13 73,-1 0 14,0-1 1,-2-2-1,61-35 1,55-43 15,-113 72 25,75-29 0,181-35 29,-261 77-107,71-30 1,16-5 159,147-19-62,-164 42-36,83-37-16,-48 13 159,181-59 46,-278 87-273,-2-2-1,90-55 0,-101 56 38,0 2 1,2 1-1,0 2 0,71-19 0,-44 15 11,70-17-35,2 5-48,-48 11-3,69-16-46,-75 19 83,56-10 111,-93 22-147,145-28 166,-117 19 10,23-7-132,-60 13 93,41-4-1,-37 7-33,50-6-44,77-15 43,-128 17-71,173-47 169,41-18-181,-46 14 118,-140 38-41,102-49 1,-119 48-32,1 3 0,94-26 1,117-7 135,-206 42-118,-1-3-1,63-24 1,-51 18-7,1 4 1,81-11 0,-37 8-11,-46 8 53,39-9-104,76-22 130,-177 42-80,0 0-1,0 1 1,0-1-1,10 2 1,-12-1-4,1 0 1,-1 0-1,1 0 1,-1 0-1,1-1 1,-1 0-1,1 0 1,-1 0 0,5-2-1,-6 2 5,-1 0-1,1 0 1,0 0-1,0 1 0,-1-1 1,1 1-1,0-1 1,0 1-1,0 0 1,4 1-1,1-1 572,-8-6-489,-1-1-1,0 1 0,-1 0 0,1 1 0,-1-1 1,-5-10-1,-1-5-74,-9-33 3,-13-71-1,0-60 45,13 72-47,-75-386-115,41 320 218,49 172-121,-10-41 47,6 34-75,5 11 26,0 1 0,0-1 0,0 1 0,0-1 0,0 1 0,1-1 0,-1 1 0,1-1 1,0 0-1,0-4 448,-19 8-454,1 1 38,0 1 0,-32 9-1,-18 3-57,-18 3 19,-109 36-1,-25 7 160,-7-7-199,126-29-96,50-12 165,1 3 0,-52 22 1,-193 70-76,-7-22 239,93-28-252,-16-5 69,125-32 24,-105 37-1,-248 137 12,216-65-96,39-20-25,-8-17 110,-13-23-36,-9 4 185,-82 26-186,-66 27-31,367-123 34,-202 73 123,72-40-121,-264 87 108,197-47-96,-4-17-108,-59-9 198,37-7-102,-81 13 33,59-6-95,48-7 136,-70-2-73,59 1-118,153-25 123,46-12 0,-1-1 0,1 0 0,-31 2 0,-62 7-3,72-7 10,-64 2 0,-25-1-34,126-8-42,-9 7 149,4-4-91,6-2-58,-1-1 74,0 1 0,0-1 1,1 0-1,-1 1 0,0 0 1,1-1-1,-1 1 0,1 0 1,-1 0-1,1-1 0,-1 1 1,1 0-1,-1 1 0,1-1 1,-2 2-1,-11 8-25,12-10 11,1 0-1,-1 1 0,1-1 1,-1 0-1,1 1 0,-1-1 1,1 1-1,0-1 1,0 1-1,0-1 0,0 1 1,0 0-1,-1 2 0,0 2 3,0 1-1,0 0 0,0 0 0,1 0 0,0 0 1,0 0-1,1 0 0,0 0 0,0 0 1,2 11-1,2 7-8,12 37 0,-10-44-12,0-1-1,1 0 1,0-1-1,2 0 1,0 0-1,16 21 1,-9-16 39,2-1 0,1-1 0,35 29 0,23 15-102,75 59 150,-146-117-81,1-1 0,-1 0-1,1 0 1,0 0-1,0-1 1,0 0 0,12 3-1,-14-5 23,1 0 0,0 0 0,-1-1-1,1 0 1,0 0 0,-1 0 0,1-1 0,-1 1 0,1-2-1,-1 1 1,6-2 0,148-54 25,28-9-39,182-67 8,-255 96 1,-47 18 5,69-20 23,-70 22-31,0-3 1,69-31-1,-46 7 8,122-50-16,64 4-37,-49 11 132,-56 16-57,105-4-31,-66 20-9,125-27-74,-200 47 62,149-50 142,-185 47-107,288-98 43,-201 47-35,-121 50 63,109-35 0,123-2-249,-55 16 224,-222 47-46,197-42 38,-97 29 36,134-17-110,-213 30 52,59-18 0,-65 12 0,-19 6-19,0 1 0,28-5 0,21-6-2,-52 14-21,-1-2 0,14-4 0,16-3-39,2 0 123,-33 7-39,0 1-1,0 0 1,-1 0 0,12 0 0,-11 2-16,0-1 0,17-4 1,-17 3-14,1 0 0,17 0 0,-9 0 0,1 0 0,33-9-1,-28 6-95,57-15-1884,1-4-3974,-46 13 2463,27-9-2455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6:50.1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1470 28 9856,'-10'5'7199,"-7"-10"-5106,16 5-2090,-17-6 786,-1 1-1,0 1 1,-1 1-1,-31-1 0,33 2-340,-8 0-60,0 1 0,0 1 1,0 1-1,0 1 1,-36 8-1,-211 64 393,196-48-657,-108 54 1,-21 34-66,15-7-134,18-19-1099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04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2614 8704,'-8'18'4666,"7"-17"-4595,1 1 0,0-1-1,-1 1 1,1-1 0,0 1-1,0-1 1,0 0 0,0 1-1,1-1 1,-1 1 0,0-1-1,0 1 1,1-1 0,-1 0-1,1 1 1,0-1 0,-1 0-1,1 1 1,1 0 0,11 18 255,-3-5-44,14 27 0,10 44 995,31 121 0,-41-121-807,55 129-1,112 131 214,-112-207-96,-60-103-560,-11-20 71,20 30 1,-27-45-65,0 1 0,1 0 0,-1-1 1,1 1-1,-1-1 0,1 0 0,0 1 1,0-1-1,-1 0 0,1 0 0,0 0 1,0 0-1,0-1 0,0 1 0,3 0 1,1 0 150,1 0 1,-1-1-1,12-1 1,0 1 214,-13-1-328,1 0-1,-1 0 0,0 0 0,0 0 1,0-1-1,1 0 0,-2 0 0,8-4 1,1-2 154,22-16 0,-2-2 39,0-2-1,44-50 1,-64 64-182,1 1-1,0 0 0,0 1 1,2 1-1,-1 0 1,1 1-1,1 0 0,0 2 1,22-9-1,17-2 47,94-20 1,-26 8 46,74-22 229,-152 43-216,85-7 0,7-2-17,-28-8 24,109-43 0,-159 49-119,55-16-118,36-12 109,-117 37-19,11-4-23,-1-1 0,67-37 1,-81 35 33,131-76 148,-121 74-192,1 2-1,50-16 0,161-33 26,-89 27 3,182-36-228,-201 49 224,79-36 137,-76 18-76,197-47-187,-257 68 134,103-44 0,-45 0-6,-86 40 1,96-35 0,99-5 55,-66 20-158,-75 24 138,-45 12-66,268-49 25,-200 39 60,433-67 111,-348 46-5,-146 26-209,225-55 134,-207 45-64,104-46 0,-38 8 16,173-47 0,-24 26-101,81 7 111,-109 23-161,-134 25 41,94-1 99,-190 27-57,58-16 0,-11 2 7,-57 12-72,54-17-1,-80 19 69,-13 5-6,1 0-1,0 0 0,0 0 0,0 0 0,0 0 0,0 1 0,0-1 0,0 1 0,3-1 0,-4 1 9,-1 0-1,1 0 0,-1 0 0,1 0 0,-1 0 0,1 0 0,-1 0 0,0 0 0,1 0 0,-1 0 0,1 0 0,-1-1 1,1 1-1,-1 0 0,0 0 0,1 0 0,-1-1 0,0 1 0,1 0 0,0-1 0,-1 0 44,0 0-1,0 1 1,1-1-1,-1 0 1,0 0-1,0 0 0,0 0 1,0 0-1,0 1 1,0-1-1,0 0 1,0 0-1,0 0 1,0 0-1,-1 1 1,1-1-1,-1-1 0,-22-85 72,4 15 5,-3 1 0,-35-78 0,-4 23-136,-24-49 0,-76-171-53,147 320 35,10 20 17,0 0 0,1-1 1,-1 0-1,1 0 0,1 0 0,-1 0 0,1 0 0,1 0 0,-2-11 0,3 18 12,-11-1-10,0 2 0,0 0 0,0 0 0,1 1 0,-1 0 0,0 1 0,1 0-1,0 0 1,0 1 0,-17 10 0,-84 59 105,-3 1-46,-98 29-34,-8-14-30,130-55 3,26-10 16,-92 19 0,-69 2 49,-28 5 2,-63 8 10,27-7-152,52-5 85,15-4 36,153-25-85,-80 30-1,-27 24 86,-32 13 76,-442 111-313,469-154 377,73-19-243,-130 46 0,12 12 150,-137 53-13,297-106-61,-95 55 1,91-44-83,-84 31 0,-80 17 119,229-85-51,-44 17 32,-174 64-120,137-48 125,-2-5-1,-153 32 1,172-47-19,1 3-1,-83 31 0,-118 47-63,48-18 106,174-60-70,-20 8-45,-81 41 1,108-45 57,-2-1-1,0-2 1,-46 13 0,-172 35-18,-49 10 102,214-55-134,-117 12 1,200-31 47,-152 15 88,-42 5-197,196-20 113,-171 29-13,14-3 28,20-4 160,110-19-284,22-3 75,-23 5 1,30-4 36,-1-1 0,1 0 0,-13 0 0,19-2-81,1 1 31,-7 3 17,7-3-48,-3 1-65,-9 16 305,11-16-175,1 0-1,0 0 1,0 0 0,0 1-1,0-1 1,1 0-1,-1 1 1,0-1 0,1 1-1,0-1 1,0 1-1,0-1 1,0 1 0,0 3-1,2 5-29,0-1-1,5 14 1,2 10-5,-5-13 17,1 0 0,1 0 1,1 0-1,0-1 0,15 28 0,-15-37 12,0 1 0,0-2-1,1 1 1,0-1-1,1 0 1,0 0-1,0-1 1,1-1 0,1 0-1,13 9 1,-14-11 9,0 0 0,0-1 0,1 0 1,-1-1-1,1 0 0,0-1 0,1 0 1,-1 0-1,0-1 0,1-1 0,-1 0 1,1 0-1,15-2 0,-8-1-7,-1-1-1,1-1 0,-1 0 1,0-1-1,0-1 1,-1-1-1,0 0 1,0-1-1,-1-1 1,1-1-1,-2 0 1,0-1-1,0-1 1,23-24-1,1-6 9,-14 14 0,31-28 0,-24 29 0,1 0 0,1 3 0,1 0 0,54-26 0,58-12 57,-15 6-39,-93 40-91,0 1 1,56-12-1,84-9 123,30-8-69,160-60-13,-324 93-19,136-40 2,-121 32 89,57-27-1,-23 1-61,-34 15-12,92-32-1,171-24 37,-249 68 7,520-91 71,-233 55-171,369-45 54,-385 42 74,-165 17-59,26-4-15,403-88 91,-483 88-44,-5 1-15,38 11 5,-11-1 16,-77 21 88,-41 8-161,45-13-1,-43 9 52,-21 6 22,0-1 1,16-7-1,74-30-53,-86 34 62,0 1 0,1 1 0,28-6 0,11-2-8,117-24 68,-115 26-175,86-25-1,-26-6 128,-92 34-11,46-6 0,-39 8-19,62-10-82,-19 4 70,88-25 0,-15-15-38,38-29 102,-26 20-97,-60 24 65,-38 15 16,0 2-1,75-11 1,-113 25-84,0 0-1,-1-2 1,34-13 0,-14 3 61,57-14 0,-19 7 57,-41 16-77,-10 2 0,-23 5 4,-1 0 0,1 1 0,-1 0-1,12 1 1,1-1 52,-15 1-63,0 0 1,0 0-1,0 0 1,0 1-1,0-1 1,-1 1-1,1 0 1,0 0-1,-1 0 1,4 3-1,7 4 15,0-1 23,-1 1 1,0 0 0,-1 1 0,0 1-1,13 14 1,48 65-102,-33-39 88,-30-37-85,-1 1-1,13 26 0,7 11 245,-21-40-176,-1 0 0,0 0 0,-1 1 0,8 24 0,-11-28 11,1 0 0,0 0 0,0-1 0,1 1 0,0-1 0,0 0 0,8 7 0,-10-9-4,1 0 0,-1 0 0,0 0-1,-1 0 1,0 1 0,3 10 0,-1-4 17,-3 1 151,-1-13-165,0 0-1,0 0 1,0 0 0,-1 1-1,1-1 1,0 0 0,0 0-1,0 0 1,-1 0 0,1 0-1,-1 0 1,1 0 0,-1 0-1,0 1 1,0 0-16,-1 0 14,-1 1 0,1-1 0,-1 1 0,0-1 0,1 0 0,-1 0 0,0 0 0,-1 0 0,-5 2 0,5-2-3,0-1 0,0 1 0,1 0 0,-1 1 1,1-1-1,-5 4 0,3-2 12,0 0 0,-1-1 1,1 0-1,-1 0 0,0-1 0,0 1 1,0-1-1,-7 1 0,-9 4-22,-30 9-2,-77 15 0,103-26-3,-102 19 99,85-16-59,0 1 0,0 2 0,1 1 0,-48 23 0,-75 45 70,82-48-39,-163 40-1,99-32-29,48-7-53,58-18 19,0-2 0,-54 10 0,2-8 26,-261 46-21,222-27-3,-14 3 0,81-25 3,-348 81 26,228-45-50,-82 27 10,205-53 15,1 4-1,-89 50 1,80-36-5,-2-4 0,-1-2-1,-2-4 1,-155 40 0,79-34-12,-205 44 106,90-28-130,157-23 12,25-6 2,-181 48 34,262-70-11,-161 39 35,118-26 3,-67 30 1,-50 37-101,-52 22 1,166-85 103,-81 19 0,105-31-35,-154 28-87,142-27 85,1 1 0,-65 25 0,59-18-15,-58 12-1,-134 11 129,171-31-162,-65 6 13,101-10 14,1 1 0,-28 9 0,17-4 31,-207 25 80,132-22-71,-95 7-100,152-14 58,-68 9 94,-232 19-75,189-10-43,78-7 62,-17 1 15,83-15-36,-239 27 2,185-17 7,-107 31-1,-344 84-91,340-80 117,176-43-76,0-1 0,-1 0 0,1-1 1,-16 0-1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13.6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4659 7424,'-26'-14'8704,"26"42"-8121,2 0 0,1-1 1,1 1-1,9 29 1,17 50 264,82 190 0,-16-79-160,96 202-219,-144-333-230,-29-54 113,-1 0 1,25 66-1,-29-57-200,24 82 219,-33-110-160,10 25 1,-9-26-97,-3-4 129,-3-9-242,0 1 0,0-1 0,0 1 1,1-1-1,-1 1 0,0-1 0,0 1 0,0-1 0,0 1 0,1-1 0,-1 0 0,0 1 0,1-1 0,-1 1 0,0-1 0,0 0 0,1 1 0,-1-1 0,1 0 0,-1 0 0,0 1 0,1-1 0,-1 0 0,1 0 0,-1 1 0,1-1 0,-1 0 0,0 0 0,1 0 0,-1 0 0,1 0 0,-1 0 0,1 0 0,-1 0 0,1 0 0,-1 0 0,1 0 1,-1 0-1,1 0 0,22 5 131,-12-5-54,0 0 0,-1-1 0,1-1 0,15-4 0,287-74 491,-268 67-391,0-2 0,64-29 0,-56 21-150,-28 14-5,1 1 0,0 1 1,27-3-1,-1 0 7,325-88 321,-62 3-86,-220 69-223,138-56 0,-177 57-54,278-107 155,119-5 224,-182 70-215,-134 35-125,350-88 249,-344 81-199,140-59-1,290-105 72,-458 163-111,93-29 63,105-9 57,-144 39-119,317-68 73,-75 19 6,-261 54-28,154-38 56,-3-17-276,216-73 181,-320 103 32,186-23 32,-113 30-6,109-25 38,-1-1-182,-173 35 48,96-25 219,75-72-508,-271 97 323,-53 24-19,74-18 1,56 0-11,-122 25-13,-24 3 74,65-25-1,-95 31-59,49-16 205,-39 14 1088,-17-15-1232,-8-14-5,7 24-102,0 1 0,-7-18 0,-5-2 27,-19-61 0,-41-217-32,55 234-13,-58-137 0,73 201 67,-5-14 25,-16-27 1,19 38-22,5 10-17,0 0 0,1 0 0,-2 0-1,1 0 1,0 1 0,0-1 0,0 0-1,-1 1 1,1-1 0,-3-1 0,1 0 0,2 3-6,0-1 1,1 1-1,-1-1 1,1 1-1,-1-1 0,1 0 1,-1 1-1,1-1 1,-1 0-1,1 1 1,-1-1-1,1 0 0,0 0 1,-1 1-1,1-1 1,0 0-1,0 0 0,0 0 1,0 1-1,0-1 1,-1 0-1,1 0 0,1 0 1,-1 1-1,0-1 1,0-1-1,0 1 77,-6 1-245,-7 0 168,-1 0 1,1 1-1,0 0 1,0 1-1,-21 5 1,-22 9-14,-15 5-7,-63 34 23,88-36 6,-1-3 0,-93 19 0,107-27 32,-47 9 1,-58 15-94,108-24 43,1 2 0,-45 22 0,-1 5 29,-1-3 1,-126 37-1,-244 75 51,382-123-38,-98 22 0,-68-1 62,212-41-97,-410 81-86,-25 20 167,410-93-79,-119 26 13,-40 11 28,137-29-29,-67 28 1,25-1-1,-208 77-78,84-59 18,41-13 58,-190 33-12,61-16-13,27-3 24,-111 31 35,253-43 4,37-12-33,-371 144-135,332-113 168,96-43-18,-111 39 0,-169 10-33,296-70 0,-78 20-68,26-4 13,-4-3 65,-269 63 103,347-79-113,-124 37 0,-209 73 0,100-36 0,58-4 6,-46 15-7,-299 58-31,495-139 31,-66 5-1,32-5-91,21-5 126,36-3-1,-25 4-1,-1 1-6,1-2 0,-77-3 1,57-2-64,52-9-58,6 8 90,5 2 4,0-1 0,0 0 0,1 1 0,-1-1 0,0 0 0,1 0 0,-1 0 0,0 0 0,1 0 0,-1 0 0,1 0 0,-2-2 0,1 2-4,0-1 1,0 0 0,0 1 0,-1-1-1,1 1 1,-4-2 0,-11-7-44,13 6 42,1 1-1,0-1 0,0 0 1,1 0-1,-1 0 0,1 0 0,-1 0 1,1-1-1,1 1 0,-1-1 1,1 1-1,-1-1 0,1 1 1,1-1-1,-1 0 0,1 0 0,0-8 1,-3-39-40,2 30 53,1-30 0,0 44-22,1 0-1,1 0 1,0 0 0,0 0-1,0 0 1,1 1 0,5-11-1,18-28-33,54-68-1,-73 105 49,0 1 0,1 0 0,1 0 0,0 0 1,0 1-1,0 1 0,0 0 0,1 0 0,0 1 0,16-6 0,10-2 6,65-14-1,-90 25-16,238-36-73,-71 15 39,-90 13 73,-26 5-4,68-4-48,-32 4 4,119-12 20,273-28 15,-351 24 56,39-5-26,-69 14-60,194-29-89,148-61 115,-362 81-13,258-74 88,-336 92-82,470-102 80,-302 73-122,647-96-34,-393 75 52,-240 28 3,95-14 4,-7-15 12,555-189-82,-724 200 49,50-17 61,302-53-46,-393 99 37,75-24 0,-66 10-19,-24 7 47,97-21 0,16 9-44,-98 19-43,-2-3 1,74-27-1,103-18 50,-164 45-8,90-31 0,-122 27 41,-2-1 0,51-33 0,-50 27-46,84-36-1,159-29 125,-222 72-215,69-27-31,-116 39 143,31-16-1,1-2 53,5 0-54,-32 13-6,49-16 0,-70 28-1,0 1 12,-1-1-1,0 0 0,0 0 1,-1-1-1,1 1 1,10-8-1,-15 10-17,0-1 0,1 0 1,-1 0-1,0 1 0,0-1 0,1 1 0,-1-1 0,0 1 0,0-1 1,1 1-1,-1 0 0,0 0 0,1 0 0,1 0 0,-2 0-8,1 0 0,-1-1-1,1 1 1,-1 0 0,1 0-1,-1-1 1,0 1 0,1 0-1,-1-1 1,0 0 0,1 1-1,-1-1 1,0 0 0,2-1-1,35-29 15,-18 18 55,-16 11-73,0 0 0,0-1-1,0 0 1,4-3 0,-6 3 25,1 1 0,1 0 1,-1 0-1,0 0 1,0 0-1,6-1 0,15-11 59,30-34-312,-50 44 281,0 0 1,-1 0-1,7-8 1,-4 3-21,6-10-20,8-9-120,-16 23 133,-1 0 0,1-1-1,-1 1 1,0-1 0,4-10-1,6-12 23,-1 4-59,14-40-1,-1 1-9,-21 55 49,-1-1 0,-1 0 1,1 0-1,-1 1 0,-1-1 1,1-11-1,-2-57-5,-1 37-51,0 30 58,-1 0 1,0 0-1,0 0 1,-1 0-1,0 0 0,-9-16 1,0-3-20,-23-51-101,7 18 167,-21-62-28,-15-30-181,32 90 276,11 24-109,9 19-10,0 2 1,-1-1 0,-19-21-1,-5-6-46,-49-62-84,73 90 112,0-2 1,2 1-1,0-2 0,2 1 1,0-1-1,-10-42 1,-29-103 142,15 55-159,3 17 53,25 80-2,0-1 0,-12-23 1,7 21-120,7 15 86,2 0 0,-1 0 0,0 0 0,0 0 0,1 0-1,0-1 1,0 1 0,0 0 0,0-1 0,-1-3 0,2 4 3,-1 0 0,0 0-1,0 0 1,0 1 0,0-1-1,0 0 1,-1 1 0,1-1 0,-1 1-1,-3-5 1,-6-8-13,-15-21-35,23 32 56,0 1 1,0-1-1,0 1 0,-1-1 0,1 1 1,-1 0-1,-5-3 0,-2-3-10,-3-1 20,-1 1 0,0 0 0,0 1 0,0 1 1,-1 0-1,-20-5 0,-15-7-17,20 6-21,-1 2-1,0 1 1,-1 1-1,0 2 1,-34-3-1,57 10 25,0 0 0,0 0 0,0 1 0,0 0 0,1 1 0,-1 0 0,0 1 0,1 0 0,0 0 0,-15 8 0,5 0-32,1 0 0,0 1-1,-29 26 1,34-27 43,-1-2 0,0 0-1,-30 15 1,-10 5-10,-52 32-5,73-44-14,1 1-1,-29 23 1,46-30-20,1 0-1,1 1 1,0 1 0,0 0 0,2 1 0,-12 16-1,19-23 27,0 1-1,0 0 0,1 0 0,0 0 0,0 1 1,1-1-1,0 0 0,0 1 0,1 0 0,0 9 0,1 5-51,1 0 0,5 35 0,-1-32 50,2 1 0,0-1 0,20 46-1,44 71-21,-28-59 25,117 268-118,-93-198 79,-10-17 77,11 26-7,-48-121-62,45 69 0,-54-95 30,1-1-1,0-1 1,1 0 0,1-1-1,0 0 1,0-1 0,1 0-1,1-1 1,0-1 0,0-1-1,1 0 1,1-1 0,-1-1-1,1-1 1,0 0 0,0-1-1,1-1 1,0-1-1,0-1 1,-1 0 0,1-2-1,30-2 1,-36 0-1,1 0 0,-1-1 1,0-1-1,0 0 0,0-1 0,0-1 0,-1 0 1,0 0-1,0-1 0,-1-1 0,0 0 0,0 0 0,17-19 1,-15 14 21,-2-1 1,0 0 0,0-1-1,-2 0 1,0-1 0,0 0-1,-1 0 1,-2-1-1,1 0 1,3-19 0,0-7 25,6-76 1,-10-43 38,-6 153-70,-3-162 104,-37-247 0,30 350-115,-2-1 0,-31-98 0,33 139 19,-2 1 0,0 0 0,-20-31 0,21 41 1,0 1 1,-1 0-1,-1 1 1,-1 1-1,-25-23 1,30 31 4,1-1 1,-1 2-1,0-1 1,0 1-1,-17-7 0,23 11-20,0 1 0,0-1 0,0 0 0,0 1 0,-1-1 0,1 1 0,0 0-1,0 0 1,0 0 0,-4 1 0,5 0-5,0-1 0,0 1 0,0 0 0,0 0 0,0 0 0,0 0 0,1 0 0,-1 0 0,1 0 0,-1 0 0,0 1 0,1-1 0,0 1 0,-1-1 0,1 1 0,0 0 0,-2 2 0,0 3-4,0 0-1,0 1 1,0-1-1,1 1 1,0 0-1,-1 13 1,-2 54-42,5-30 33,3 0 0,8 48 0,27 101 0,38 106 25,-47-203-16,49 104 0,-67-177-17,0-1-1,2 0 1,0-1 0,27 33 0,-34-47 11,1-1 0,0 0 0,0 0 0,1-1 0,0 0 0,0 0 0,1-1 0,0 0 1,0 0-1,0-1 0,0 0 0,1-1 0,-1 0 0,18 3 0,-14-4 12,-1-1 1,1-1-1,-1 0 1,1-1-1,-1-1 1,1 0-1,-1 0 0,14-5 1,-23 6 9,1 0-1,-1 0 1,0-1 0,0 1 0,1-1 0,-1 0 0,0 0-1,0 0 1,-1 0 0,1 0 0,5-6 0,-6 5 7,0-1 1,0 1-1,0-1 1,-1 0-1,1 1 1,-1-1-1,0 0 1,0 0-1,0 0 1,0 0-1,0-5 1,0-15 27,-1 0-1,-1 0 1,-2 0 0,0 1 0,-11-41 0,-44-115-19,22 87 25,-52-92 1,75 161-13,0 0-1,-1 1 1,-33-38 0,41 53-33,0 1 0,0 0-1,-1 0 1,0 0 0,0 1 0,0 0 0,-1 0 0,0 1 0,0 0 0,0 0 0,0 1 0,-1 0 0,1 1 0,-1 0-1,-9-2 1,13 4-8,1 0-1,-1 0 1,0 1-1,0-1 1,0 1-1,0 0 1,1 0-1,-1 1 1,0-1-1,1 1 1,-1 0-1,1 0 1,0 1-1,0-1 1,0 1-1,0 0 1,0 0-1,0 0 1,1 1-1,0-1 1,-1 1-1,-2 6 1,-1 0 2,0 1 0,1 0 1,1 0-1,0 1 1,1 0-1,0 0 1,-5 24-1,4 3-3,2 1 0,1-1 0,7 76 0,1-47-43,19 79 1,-16-108 37,2 0 0,1-1 1,25 52-1,-31-77-13,1-1 0,1 1 0,0-1 0,0-1 0,16 17 0,-21-25 14,1 1-1,0-1 1,0 0 0,1 0-1,-1 0 1,0-1 0,1 0-1,5 2 1,-7-3 6,0 0 0,0 0-1,0 0 1,0-1 0,0 0 0,0 0 0,1 0-1,-1 0 1,0 0 0,0 0 0,0-1 0,0 0-1,0 1 1,3-2 0,-3 0 5,0 1 0,0 0 0,0-1 0,-1 0-1,1 0 1,-1 0 0,1 0 0,-1 0 0,0 0 0,0 0 0,0-1 0,0 1-1,0-1 1,-1 0 0,1 1 0,-1-1 0,0 0 0,1 0 0,-1 0 0,-1 0 0,2-4-1,0-7 16,0 0-1,-1 0 1,0-21-1,-1 24-17,-4-60 34,-2 0 0,-17-71 0,20 124 2,-2 1 1,0-1 0,-1 1 0,0 0-1,-2 1 1,0-1 0,0 1 0,-12-15-1,3 7 12,17 24-48,0 0 1,0-1-1,0 1 0,0 0 0,0 0 0,0 0 0,0 0 0,0 0 0,0 0 0,0 0 1,0-1-1,0 1 0,0 0 0,-1 0 0,1 0 0,0 0 0,0 0 0,0 0 0,0 0 0,0 0 1,0 0-1,0 0 0,-1 0 0,1 0 0,0 0 0,0 0 0,0-1 0,0 1 0,0 0 0,0 0 1,-1 0-1,1 0 0,0 0 0,0 0 0,0 1 0,0-1 0,0 0 0,-1 0 0,1 0 1,0 0-1,0 0 0,0 0 0,0 0 0,0 0 0,0 0 0,0 0 0,-1 0 0,1 0 0,0 0 1,0 1-1,-1 1-9,0 0 0,0 0 1,0 1-1,0-1 0,1 1 1,-1-1-1,1 1 0,-1-1 1,1 1-1,0-1 0,0 1 1,0 4-1,6 35-106,-4-33 71,9 53-1060,3 0 0,30 85 0,-23-101-1766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26.04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8257 1085 6656,'-11'-1'7310,"12"27"-5836,50 344 1784,20 7-1903,-35-206-1083,75 288-59,-96-402-175,19 61 217,-31-108-122,-1-1-1,0 0 1,0 1 0,-1-1-1,0 1 1,-1 18-1,0-28-132,0 11 26,0-1 0,1 1-1,0 0 1,3 12-1,-1-12 1,-1 0-1,0 0 0,1 22 1,2 7 950,12-41-987,3-6 62,-2 1-24,0 0 1,22-3-1,-23 6 100,-1 0-1,0-1 0,0 0 0,-1-1 0,1-1 1,-1-1-1,0 0 0,17-11 0,-4-2 72,57-36 340,-41 31-447,23-12 154,78-23 113,-70 30-264,46-22-34,-112 48-25,84-48 202,18-14-103,-75 46-46,0 2 0,2 1 1,45-13-1,121-26 68,-126 36-132,-47 12-13,108-32 122,-61 10-5,155-35 0,-109 41-114,266-60 340,-115 25-333,-108 27 54,111-35 47,-130 30-147,50-10 216,-2 0-181,-180 42 10,0-1 0,17-10 0,14-5 86,167-64-149,-164 68 43,1 2 0,66-10 0,-25 3 48,-36 6-11,-39 12-62,24-12-1,-7 4-8,-24 8 33,-7 4 2,0-1 1,0 0-1,0 0 1,-1 0-1,1-1 1,0 1-1,4-3 1,0 1 51,-6 3-49,0-1 0,0 1 1,-1 0-1,1 0 0,0-1 0,0 1 1,0-1-1,0 1 0,-1 0 1,1-1-1,0 0 0,0 1 1,-1-1-1,2-1 0,-1-2 513,-1-6-341,-1-4-128,0-1 0,-1 1-1,0 0 1,-1-1-1,-8-22 1,-35-68 134,6 14-159,-2-26-86,-42-103 46,49 142 78,-4 0-1,-84-126 0,101 171-86,3 0-1,0-1 0,2-1 1,-15-44-1,-1 3 32,22 60 67,9 14-54,0 0 0,0 0-1,1-1 1,-1 1 0,1 0-1,0 0 1,-2-4 0,-8-19-86,8 21 65,1 0 0,0 0 0,1 0 0,-1-1 1,1 1-1,-1 0 0,0-8 0,2 11-5,-1-1 0,1 1-1,0 0 1,-1 0 0,1 0-1,-1 0 1,0 0 0,1 0-1,-1 0 1,0 0 0,0 0 0,1 0-1,-1 0 1,-2-1 0,2 2 11,0-1 1,1 0 0,-1 0-1,0 0 1,0 0 0,0 0-1,1 0 1,-1 0 0,0 0-1,1 0 1,-1 0 0,1 0-1,-1 0 1,1-2 0,0 2 33,-7 1-96,1 1 0,0 0 0,-9 3 0,-11 1 82,16-3-13,0 0 1,-1 1-1,1 0 1,0 0-1,-10 6 1,-47 26 42,61-32-52,-116 59-1,-37 12 87,132-63-89,-87 47-71,74-35 61,-3-1 24,-1-1-1,0-2 1,-2-2-1,0-2 1,-67 13-1,2-9 129,-227 49 99,82-20-70,68-16-265,138-21 84,-84 30-1,-23 18-103,-116 47 275,239-92-124,-45 19-79,-117 67-1,156-74-4,-2-2 0,-1-2-1,-57 20 1,8-12 202,-1-4 0,-190 26 0,88-22-99,24-4-76,126-20 65,-119 18 26,75-9-63,44-8-7,-82 23 1,106-24 0,-33 5 0,-4 0 0,-17 6-12,37-9-89,-41 13 1,53-12-356,13-6 601,-23 11 379,40-12-876,-3-1 339,1-1 0,0 1 0,0-1 0,0 1 0,0-1 0,0 0-1,0 1 1,0-1 0,0 0 0,0 0 0,0 0 0,0-1 0,2 0 0,8 1-49,38-2 27,99-15 0,-124 11 42,0-1 0,31-13-1,-4 1-63,-17 7 16,99-30 18,501-70 23,-305 67-13,327-89-1,-495 92 42,163-34-29,-17 44-69,-36 6 12,-79 4 23,-56 7-15,-42 7 166,101 6 1,-115 3-137,-57-1-39,24-1 89,79 11-1,8 2-34,-111-11-6,156 8-10,-12-7-8,-89-3 95,-53 1 345,-26 2-401,-1 0-1,0 0 1,0 0 0,0 0 0,0 0 0,0 0-1,0-1 1,-1 1 0,1 0 0,0-1 0,-1 1-1,-2 1 1,0 1 23,-131 128 164,104-108-183,-2 0-1,-63 33 1,-79 26 53,59-30-47,56-25 10,-1-3 1,-103 27-1,92-35-17,-82 23 21,110-26 38,-61 28 1,-74 55 41,118-61-150,-2-3-1,-72 28 1,80-43 88,0-2 0,-1-2 0,-98 10 0,90-15-11,-92 25-1,-8 3-46,80-23 45,-177 24 50,208-31-34,-54 15 0,63-11-78,0-2 1,-55 3-1,-56-8-11,-99 7 186,72 16-93,54-7-49,15-6-85,-118 1 1,72-10 276,157-5-260,0 1-22,-4 2-220,15-3 172,16-5 33,28-13 72,60-13 1,-7 3 14,-24 1 8,103-49 0,47-15 7,5 19-71,-102 32-13,-46 14 86,1 3 0,117-14 0,-120 30 4,2 3 1,-1 3-1,165 23 0,-234-19-31,0 2-1,-1 0 0,0 1 1,0 1-1,0 1 0,-1 0 1,31 21-1,-45-27 40,1 0-1,-1 1 1,0-1-1,0 1 1,5 5 0,-7-7-14,-1 0 1,1 0 0,-1 0 0,1 0 0,-1 0 0,1 0 0,-1 0 0,0 0 0,0 0 0,1 0 0,-1 0 0,0 0 0,0 0 0,0 0 0,0 1 0,0-1 0,0 0 0,0 0 0,-1 0 0,1 0 0,0 0 0,-1 0 0,1 0 0,0 0 0,-2 1 0,-25 47 31,-2-3 0,-47 57 0,64-87-40,-2-1-1,0 0 1,-1 0-1,0-2 1,-1 0-1,-1-1 1,0 0-1,0-1 1,-1-2 0,-24 11-1,-39 11-98,-47 22 130,101-40-10,0 1 0,-39 27-1,34-17-9,0 3-1,2 0 0,-52 61 1,56-57-9,-1 0 0,-37 30-1,50-49-1,0-1-1,-1 0 0,-1-1 1,0-1-1,0 0 0,0-1 1,-22 6-1,-180 48 2,79-14 11,94-35-5,22-6-15,-31 12 1,-22 21 122,56-29-100,8-5-18,0-1 0,0 0 0,-1 0 0,-21 4 0,-54 4-38,25-4 13,41-5 76,-40 6-22,0 2 1,-79 28-1,121-32 28,9-5-73,1 1 0,-1 0 0,-17 11 0,9-4 24,0-1 0,-39 13-1,4-1-136,-40 14 185,2-1-46,-158 60 224,204-82-261,28-8 29,0 0 1,1 1-1,-23 12 0,0 1 2,-2-1 0,-1-3 0,-72 18 0,36-16 26,-81 5-1,-27 6-54,90 0 7,24-9 28,-10-2-2,-26 4-19,-40 2 180,82-12-75,-30 6-228,85-14 116,1-1-1,-14 0 0,16-2 11,-1 1-1,1 0 1,-18 5 0,-45 17 32,-1-4-1,-138 19 1,174-32-39,-57 16-1,38-7 11,15-3 11,-65 28 0,34-11 74,1-3-144,-60 23 152,-94 22-127,107-40 211,82-23-150,0 1 0,0 1 0,-67 31 0,63-21-53,0-1 0,-1-2-1,-1-2 1,-66 14 0,-46-3-29,-6 0 11,75-2 53,-7-1 112,-62 7-187,-38-3 118,49-3-134,118-19 124,1 1 1,0 1-1,-43 19 0,57-22-27,-16 5-7,-42 9 0,12-3-8,-140 28-25,126-30 8,-115 36 1,147-33 66,-51 29-1,-3 2-4,78-41-51,-29 14 20,0-2 0,-92 24 0,-99 0-101,214-39 45,3-1 65,1 0 1,-1 1-1,1 1 1,-26 10-1,-8 6-20,-1-2-1,-1-2 0,-92 16 1,76-18 31,29-4-10,-1-3-1,-74 5 1,-3-8-15,90 0-30,-28 8 0,-2 0 31,6-1 43,-27 3-29,18-7-15,-99 10 0,27-3 32,90-10-59,-22 1 113,59-5-85,-4-1 6,1 1 0,0 1 1,0 0-1,-13 3 0,-3 1-73,-29 3 0,25-4 118,-4-2-109,25-2 30,0 0 0,0 1 0,-10 1 0,11 0 79,0-1 0,1-1 0,-11 1 0,7-1-63,0 1 1,0 0-1,-17 4 0,20-2 14,-1 1-102,-20-3 131,25-1-101,1 0 31,-7 0 44,7 0-6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37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17 176 7424,'-16'-18'8426,"16"27"-7263,0-6-1057,0 0 1,0 0 0,0 0-1,1 0 1,0 0 0,-1 0-1,1 0 1,2 5-1,3 8 113,26 91 319,27 82-260,65 134 144,-93-243-176,30 91 638,-42-118-374,-10-30 352,10 44 1,-18-58-50,-5-11-551,-7-13-334,8 9 162,-11-16-55,-86-140 80,81 122-102,-26-76 1,40 99-15,-85-293-95,31-50-117,57 347 233,-4-59-3,6 62-40,0 1 0,0 0 0,2-1 0,-1 1 0,5-15 0,-6 22 18,1 0 0,-1 0 0,1 0-1,0 1 1,0-1 0,0 0 0,0 1 0,0-1 0,0 0 0,0 1 0,1-1 0,-1 1 0,1 0 0,2-2 0,-2 2 8,-1 0 0,1 1-1,0-1 1,0 1 0,-1-1-1,1 1 1,0 0 0,0 0-1,0 0 1,0 0 0,-1 0 0,1 0-1,0 0 1,0 1 0,0-1-1,0 1 1,-1-1 0,1 1 0,3 1-1,12 7 74,-1 0 0,0 1 0,19 15 0,-21-15-39,9 7 22,1 2 0,39 42 0,-21-8-39,51 86 0,-84-124-12,170 275 24,-143-236-6,34 73 1,-65-116-56,21 49-1040,-23-53 66,0 1 1,-1 0-1,0-1 0,-1 1 0,1 14 0,-1-12-2218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38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0 194 8704,'16'-14'3968,"27"-24"-2880,-37 34 32,10-21-544,16-7-64,-5 9-480,-7-1-96,12 5 32,-5 4-928,5 15-384,-5 0-2752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1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9216,'-9'4'10768,"19"22"-9323,3-3-1395,0-1 0,2 0 1,0-1-1,28 30 0,83 68 75,5 6 43,-87-74-96,53 82 0,23 64-168,-109-181 112,18 23 0,-18-25-286,17 28 1,-27-41 140,-1 0-1,0-1 1,1 1 0,-1 0-1,1-1 1,-1 1-1,1 0 1,-1-1 0,1 1-1,-1-1 1,1 1-1,-1-1 1,1 1 0,0-1-1,-1 1 1,1-1 0,0 0-1,0 1 1,-1-1-1,1 0 1,0 1 0,0-1-1,0 0 1,1 0-104,-1 0 0,0-1 0,0 1 1,0 0-1,0-1 0,0 1 0,0 0 0,0-1 0,0 1 0,0-1 1,-1 0-1,1 1 0,0-1 0,0 0 0,1-1 0,3-4-1563,0-1 1,0 0-1,7-13 0,-6 9-30,15-21-1768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0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19967,'19'62'580,"3"-1"0,34 70 0,-14-37-314,19 44-37,127 208 0,-146-275-933,-18-23-2997,-24-47 3249,0 0-1,1 0 1,-1 0-1,1 0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38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122 128 8064,'-5'-11'980,"3"7"-584,0 0 1,0 1-1,0-1 0,0 1 1,0 0-1,-5-4 0,6 5-306,-4-4 410,0 0 1,-1 1-1,0-1 1,-9-6-1,-2-1 2089,-25-25 1,43 39-2532,0 1 0,1 0 1,-1-1-1,0 1 0,0 0 1,0 0-1,0 0 0,0 2 1,7 13 88,29 46 199,40 105 284,-48-96-400,40 86 89,-46-108-220,1-2-1,3-1 1,37 49 0,-50-78-46,8 11 47,1-1-1,34 31 0,-50-52-39,1 0-1,0-1 1,0 0-1,1-1 1,-1 0-1,1 0 1,0-1-1,1 0 1,-1 0-1,1-1 1,0-1-1,19 4 1,-24-6-7,0 0 0,-1 0 1,1-1-1,0 1 0,0-1 0,-1 0 0,1-1 1,0 1-1,-1-1 0,1 0 0,-1 0 0,0 0 1,0 0-1,1-1 0,-2 0 0,1 0 0,5-4 1,-1-1 35,-1-1 1,0 1-1,0-1 0,0 0 1,-1-1-1,5-11 1,-4 6 27,0 0 0,-1-1 0,0-1 0,3-20 0,-3 4 161,1-38 0,-7 62-219,0 0 0,-1 0-1,0 0 1,0 0 0,-5-17-1,4 22-55,1 0 0,-1 0 0,0 0 0,0 1 0,0-1 0,0 0 0,-1 1 0,1-1 0,-1 1-1,0 0 1,0 0 0,0 0 0,0 0 0,-1 0 0,-6-3 0,0 0-110,0 2-1,0-1 1,0 1-1,-21-4 1,0 1-620,0 2 1,-63-3 0,26 7-3527,56 4 2037,54 9-9674,-9-7 8487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3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4 9216,'-5'-4'11330,"-6"15"-8949,-9 16-2663,14-17 261,1 0 0,0 0 0,0 1 0,1-1 1,1 1-1,0 0 0,0 0 0,1 0 0,-1 12 1,3-22-2,0 0 1,1 0 0,-1-1-1,0 1 1,0 0 0,1 0-1,-1 0 1,0-1 0,1 1-1,-1 0 1,1-1 0,-1 1 0,1 0-1,-1-1 1,1 1 0,0 0-1,-1-1 1,1 1 0,0-1-1,-1 1 1,1-1 0,0 0-1,0 1 1,-1-1 0,1 0-1,0 1 1,0-1 0,0 0-1,-1 0 1,1 0 0,0 0-1,1 0 1,34 2-288,-26-3 298,23 1-22,57 2-62,-76-1 381,0 1 0,0 0-1,0 1 1,18 7 0,-29-9-184,0 1-1,1-1 1,-1 1-1,0-1 1,-1 1 0,1 0-1,0 0 1,-1 1-1,1-1 1,-1 0 0,1 1-1,-1 0 1,0-1-1,3 6 1,-3-3-35,0-1 0,0 1 0,0 0 0,-1 0 0,0 0 0,0 0 0,0 0 0,0 10 0,-1-2-62,-1-1 1,0 1-1,-1-1 1,0 0-1,-1 0 1,-1 0-1,-5 14 1,2-12-434,1-1 0,-14 19 0,-1 1-1840,17-22 557,16-10-2877,10-15 1996,16-9-1178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39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20 8448,'0'-1'217,"0"0"0,-1 0 0,1 0 1,-1 0-1,1 0 0,0 0 0,-1 0 0,0 1 1,1-1-1,-1 0 0,1 0 0,-1 0 0,0 1 1,0-1-1,1 0 0,-1 1 0,0-1 0,0 1 1,0-1-1,0 1 0,0-1 0,0 1 0,0-1 1,0 1-1,0 0 0,0 0 0,0 0 0,0-1 1,0 1-1,0 0 0,0 0 0,0 0 1,0 0-1,0 1 0,0-1 0,0 0 0,0 0 1,0 1-1,0-1 0,0 0 0,0 1 0,0-1 1,-1 2-1,1-1-119,0 0 1,-1 0-1,1 0 0,0 1 1,0-1-1,-1 1 0,1-1 1,0 1-1,1-1 1,-1 1-1,0 0 0,0-1 1,0 5-1,-5 22 349,4-8-337,2-1 1,0 1-1,1 0 1,1 0-1,1-1 1,9 33-1,-10-45-108,0 0 0,0-1 0,1 1 0,0-1 0,6 11 1,-8-15 24,0-1 0,0 1 0,0-1 1,0 0-1,1 0 0,-1 1 1,0-1-1,1 0 0,-1 0 1,1 0-1,-1-1 0,1 1 1,-1 0-1,1 0 0,-1-1 1,1 1-1,0-1 0,-1 0 1,1 1-1,0-1 0,0 0 0,-1 0 1,1 0-1,0 0 0,0 0 1,-1-1-1,1 1 0,0 0 1,1-2-1,4 0 162,0-1-1,-1 0 1,0 0-1,0-1 1,0 0-1,0 0 1,0 0-1,-1-1 1,0 0-1,0 0 1,0 0-1,-1-1 1,5-6-1,-5 7-56,-1 0-1,-1 1 0,1-1 0,-1 0 1,1-1-1,-2 1 0,1 0 1,0-1-1,-1 1 0,0-1 0,0 1 1,-1-1-1,0 1 0,0-1 1,0 1-1,0-1 0,-3-9 1,1 10-98,0 1 0,0-1 0,0 1-1,0 0 1,-1 0 0,0 0 0,0 0 0,-4-5 0,-32-26-864,31 28 299,-9-6-1516,14 12 1463,1-1-1,0 1 0,-1-1 1,1 0-1,0 0 1,0 0-1,0 0 1,0 0-1,1 0 1,-1 0-1,-1-4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39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8448,'-19'-28'10277,"19"29"-10180,1-1 1,-1 1-1,1 0 0,-1 0 1,1 0-1,-1 0 1,1 0-1,-1 1 0,0-1 1,0 0-1,0 1 1,2 6 34,54 130 1073,-28-76-1081,39 74-13,-30-77-1020,75 95-1,-60-91-781,29 33-3215,-22-36-1542,-20-21 2438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0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0 266 9344,'7'23'2645,"0"0"0,11 22 0,-17-43-2569,1 1-1,-1-1 0,0 1 1,1-1-1,-1 1 0,1-1 0,0 0 1,0 0-1,0 0 0,0 0 0,0 0 1,0 0-1,1-1 0,-1 1 1,1-1-1,-1 1 0,1-1 0,3 1 1,-4-1 25,0-1-1,0 0 1,0 0 0,0 0 0,0 0 0,0 0 0,0 0 0,0-1 0,0 1 0,0-1-1,0 0 1,0 1 0,0-1 0,0 0 0,0 0 0,0 0 0,0 0 0,-1 0 0,1-1-1,0 1 1,-1 0 0,0-1 0,1 0 0,-1 1 0,2-3 0,3-5 71,0 1 1,-1-2-1,0 1 1,-1 0-1,0-1 1,0 0-1,-1 0 1,4-17-1,-3 3-126,-1-1 0,0-39 0,-4 48-920,-1 0 0,0 0-1,-8-25 1,-1-12-4188,10 37 806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0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15 11264,'-5'-4'1323,"5"3"-1093,-17-8 7011,18 17-7167,1 0-1,-1 0 0,2 0 1,-1 0-1,1 0 1,0-1-1,1 1 1,7 12-1,14 17-107,1-2 0,54 58 0,-20-26-13,244 301-5457,-259-318 3878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0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0 308 9216,'5'23'2981,"-5"-22"-2913,0-1 0,0 1 0,0-1-1,0 1 1,0-1 0,0 1 0,1-1 0,-1 1 0,0-1-1,0 1 1,1-1 0,-1 1 0,0-1 0,1 0 0,-1 1 0,0-1-1,1 1 1,2 3 93,-2-2-36,0 0 1,1 0-1,-1 0 1,0 0-1,1-1 1,0 1-1,-1 0 1,1-1-1,0 1 1,0-1-1,0 0 0,0 1 1,0-1-1,4 1 1,9-1 188,0-1-1,0-1 1,0-1 0,0 0-1,15-4 1,11-2-10,27-1 308,-17 3-89,75-20 0,-109 21-355,0 0 1,-1-1-1,0-1 1,0-1-1,-1 0 0,0-1 1,-1-1-1,20-16 1,-23 16-39,-1-1 0,0 1 0,0-2 0,-1 1 0,13-23 0,-19 29-50,0-1-1,0 1 1,-1-1 0,0 1 0,0-1 0,0 0 0,-1 0 0,0 0 0,0 0 0,-1 0 0,1 0 0,-1 0 0,-1 0 0,1 0-1,-1 0 1,-2-10 0,2 14-63,0 0-1,1 1 0,-1-1 0,0 1 0,0-1 1,0 1-1,0-1 0,0 1 0,-1 0 1,1-1-1,0 1 0,0 0 0,-1 0 0,1 0 1,-1 0-1,1 0 0,-1 0 0,0 0 1,1 1-1,-1-1 0,0 0 0,1 1 0,-4-1 1,5 1-16,-1 0 0,0 1 0,1-1 0,-1 0 0,1 0 0,-1 1 0,1-1 0,-1 1 0,1-1 0,-1 0 0,1 1 1,-1-1-1,1 1 0,-1-1 0,1 1 0,0-1 0,-1 1 0,1-1 0,0 1 0,-1 0 0,1-1 0,0 1 0,0-1 0,0 1 0,0 0 1,-1-1-1,1 1 0,0 0 0,0-1 0,0 1 0,1 1 0,-2 2-3,-2 22-16,1 1 1,2-1 0,5 47-1,-4-55-4,2 0-1,0 0 0,1 0 0,1 0 0,1-1 1,0 0-1,1 0 0,1 0 0,0-1 0,13 18 1,-18-30 15,-1 0-1,1 0 1,0 0 0,0-1 0,0 1 0,0-1 0,1 0 0,-1 0 0,1 0 0,0 0-1,-1-1 1,2 0 0,-1 1 0,0-1 0,0-1 0,0 1 0,6 1 0,5 0 13,0-1 0,1 0 0,-1-1 0,0 0 0,0-1 0,0-1 0,1-1 0,-1 0 0,23-7 0,14-6-2301,67-30 0,-74 26-743,-2 4-1607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27 6784,'-5'-19'2282,"5"19"-2202,0-1-1,0 1 0,0 0 1,0-1-1,0 1 0,0-1 1,-1 1-1,1 0 0,0-1 1,0 1-1,0 0 0,0-1 1,-1 1-1,1 0 0,0 0 1,0-1-1,-1 1 0,1 0 1,0 0-1,-1-1 0,1 1 1,0 0-1,-1 0 0,1 0 1,0 0-1,-1 0 0,1-1 1,0 1-1,-1 0 0,1 0 1,-1 0-1,1 0 0,0 0 1,-1 0-1,1 0 0,0 0 1,-1 0-1,-13 6 2504,11-5-1967,-24 0 3027,17-1-2732,9 0-586,1 1-269,0 1 1,0 0-1,1 0 0,-1-1 0,1 1 0,-1 0 0,1-1 0,0 1 0,0-1 0,1 3 0,2 3 74,30 83 540,14 33-284,110 182-114,-128-245-285,-16-30-175,31 49 0,-22-44-311,-16-23-479,0 0-1,1-1 0,1 0 1,13 13-1,-19-21 348,-3-2 467,1 0 0,-1-1 0,1 1 0,-1-1-1,1 1 1,-1-1 0,1 0 0,-1 1 0,1-1-1,0 1 1,-1-1 0,1 0 0,0 1 0,-1-1-1,1 0 1,0 0 0,-1 0 0,1 0-1,1 1 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3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65 131 7552,'-27'-17'2506,"27"17"-2480,0 0 0,0 0-1,0 0 1,0-1 0,0 1-1,-1 0 1,1 0 0,0 0-1,0 0 1,0 0 0,0-1-1,-1 1 1,1 0 0,0 0-1,0 0 1,0 0 0,-1 0-1,1 0 1,0 0 0,0 0 0,0 0-1,-1 0 1,1 0 0,0 0-1,0 0 1,0 0 0,-1 0-1,1 0 1,0 0 0,0 0-1,0 0 1,-1 0 0,1 0-1,0 0 1,0 0 0,0 0-1,-1 0 1,1 1 0,0-1-1,0 0 1,0 0 0,-1 0-1,-1 3 328,-10 8 842,2-7 2415,10-4-3548,0 0 0,-1 0 0,1-1 0,0 1 0,0 0 0,-1 0 0,1 0 0,0 0 0,0 0 0,-1-1 0,1 1 0,0 0 0,0 0 0,0 0 0,-1-1 0,1 1 0,0 0 0,0 0 0,0-1 0,0 1 0,-1 0 0,1 0 0,0-1 0,0 1 0,0 0 0,0 0 0,0-1 0,0 1 0,0 0 0,0 0 0,0-1 0,0 1 0,0 0 0,0-1 0,0 1 0,0 0 0,0-1 0,4-2 1051,5 8-289,31 38 376,86 65-523,-109-95-659,1 0 0,0-2-1,1 0 1,0-1 0,30 11 0,-41-19 25,0 0 1,1-1 0,-1 0-1,0 0 1,1-1 0,-1 0-1,0 0 1,1-1 0,-1 0-1,0-1 1,0 0 0,1 0-1,-1 0 1,-1-1 0,9-4-1,-9 3 39,-1 0-1,1 0 0,-1-1 1,0 0-1,0 0 1,0-1-1,-1 1 0,0-1 1,0 0-1,0 0 1,-1-1-1,0 0 0,0 0 1,3-8-1,4-12 156,-1-1 0,8-39 0,-13 48-217,3-19 163,-5 25 48,0-1-1,5-13 1,-8 26-221,1 1 0,-1-1 0,0 0-1,0 1 1,0-1 0,1 0 0,-1 1 0,0-1 0,0 0 0,1 1 0,-1-1-1,1 0 1,-1 1 0,1-1 0,-1 1 0,1-1 0,-1 1 0,1-1 0,-1 1-1,1 0 1,-1-1 0,1 1 0,0-1 0,-1 1 0,1 0 0,0 0 0,-1-1-1,1 1 1,0 0 0,-1 0 0,1 0 0,0 0 0,0 0 0,-1 0 0,1 0-1,0 0 1,-1 0 0,1 0 0,0 0 0,0 1 0,-1-1 0,1 0 0,0 0-1,-1 1 1,1-1 0,-1 0 0,1 1 0,0-1 0,-1 1 0,1-1 0,-1 1-1,1-1 1,0 1 0,11 13 50,-1-1-1,0 2 0,15 25 1,-21-31-42,23 37 75,60 90 172,123 131-239,-190-242-168,57 62-429,-65-74-638,1-2-1,18 14 1,-28-22 387,0-1 0,0 1 0,0-1 0,6 2 0,-8-3 465,0-1-1,0 0 0,-1 1 0,1-1 0,0 0 1,0 0-1,-1 0 0,1 0 0,0 0 0,0 0 1,-1-1-1,1 1 0,0 0 0,0-1 0,1-1 1,21-10-3835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4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10 9088,'-2'-1'354,"0"-1"1,0 1-1,1 0 0,-1 1 1,0-1-1,0 0 1,0 1-1,0-1 0,0 1 1,-1-1-1,1 1 1,0 0-1,0 0 1,0 0-1,0 0 0,0 0 1,0 1-1,0-1 1,0 1-1,0-1 0,-4 2 1,-4 1 880,9-2-1132,-1-1 0,1 0 0,-1 1 0,1-1-1,-1 1 1,1 0 0,-1 0 0,1-1 0,-1 1 0,1 0 0,0 0 0,-1 0-1,1 0 1,0 1 0,0-1 0,0 0 0,0 0 0,0 1 0,0-1 0,0 0-1,0 3 1,-4 5 120,1 0-1,0 0 0,1 1 0,0-1 1,1 1-1,-1 0 0,2 0 0,-2 18 0,3-1-129,1-1-1,6 34 1,-5-46-85,1 0 0,0 0 1,1 0-1,0-1 0,1 1 0,1-1 1,0 0-1,15 23 0,-18-32 36,1 0-1,-1-1 1,1 1-1,0-1 1,0 0 0,1 1-1,-1-2 1,1 1-1,-1-1 1,1 1-1,8 1 1,-11-3-4,1 0 1,-1 0-1,1 0 1,0-1-1,-1 0 1,1 1 0,0-1-1,-1 0 1,1 0-1,0-1 1,-1 1-1,1 0 1,-1-1-1,1 1 1,0-1-1,-1 0 1,1 0-1,-1 0 1,0 0 0,1-1-1,-1 1 1,0-1-1,0 1 1,4-4-1,-3 1 38,0-1-1,-1 1 1,1-1-1,-1 1 1,0-1-1,0 0 1,0 0-1,-1 0 1,0 0-1,0 0 0,0 0 1,0-6-1,0-4 185,0 0 0,-4-29-1,-2 17 114,-1 0 0,-12-35-1,-6-25 550,24 86-920,-1-1-1,1 1 0,0 0 1,0 0-1,0 0 1,0 0-1,0 0 1,0 0-1,0 0 0,0 0 1,0 0-1,1 0 1,0-3-1,-1 4-2,0 0 0,1 0 0,-1-1 0,0 1 0,0 0 0,1-1 0,-1 1 0,0 0 0,1 0 0,-1 0 0,0-1 0,1 1 0,-1 0 0,0 0 0,1 0 0,-1 0 0,1 0 1,-1 0-1,0 0 0,1 0 0,-1 0 0,1 0 0,-1 0 0,0 0 0,2 0 0,2 1-4,0 1 1,1 0 0,-1-1 0,0 1 0,6 4-1,-6-4-5,92 57-106,-36-22-1388,93 43-1,-146-77 1134,2 1-575,1 0 0,0 0-1,16 3 1,-23-7 533,-1 0-1,1 1 1,0-1-1,0 0 1,0 0-1,0 0 1,0-1 0,0 1-1,0-1 1,0 0-1,0 0 1,-1 0-1,1 0 1,0 0-1,-1 0 1,1-1-1,2-1 1,21-18-3834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1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126 134 7680,'-14'-11'5107,"11"8"-4369,0 1 1,0 0 0,0-1-1,1 0 1,-1 1-1,-2-5 1,4 6-613,1 0 0,0 1 0,-1-1 0,1 1 0,-1-1 0,1 1 0,-1-1 0,1 1 0,-1-1 0,1 1 0,-1-1 0,1 1 0,-1 0 0,0-1 0,1 1 0,-1 0 0,0-1 0,1 1 0,-1 0 0,0 0 0,1 0 0,-1 0 0,0-1 0,1 1 0,-1 0 0,-1 0 608,-15 11 386,11-6-1074,1 1 0,0-1 0,1 1 0,0 0 0,0 1 0,0-1 0,1 1 0,-1 0 0,2 0 0,-1 0 0,1 0 0,0 0 0,0 1 0,0 9 0,0 12-129,0 0 1,5 40-1,-2-55 121,0 18-41,2 0 0,1 0 0,2-1-1,16 54 1,-21-83 3,1 4-2,0 0 0,1-1 0,0 1-1,6 8 1,-8-13 0,-1 1 1,1-1-1,0 0 1,0 0-1,0 0 1,1-1-1,-1 1 1,0 0-1,0 0 0,0 0 1,1-1-1,-1 1 1,0-1-1,1 1 1,-1-1-1,0 0 1,1 1-1,-1-1 0,0 0 1,1 0-1,-1 0 1,1 0-1,-1 0 1,1 0-1,-1 0 1,2-1-1,1 0-1,0-1 0,-1 1-1,1-1 1,-1 0 0,1 0 0,-1-1 0,0 1-1,1 0 1,-1-1 0,-1 0 0,1 0 0,0 0-1,-1 0 1,1 0 0,-1-1 0,0 1 0,0-1-1,2-4 1,1-5 22,0 0-1,0 0 1,-2-1-1,3-15 1,-3 2 53,-1 0 1,-1 0-1,-2 0 0,0-1 1,-2 1-1,-11-45 1,9 57 63,1 1 0,-2 0 0,0 0 0,-12-19 0,3 4 218,11 20-246,-2 1 0,-7-12 1,9 17-150,3 4-22,10 19-72,-2-7 117,1-1 1,0 0-1,17 18 1,-5-6 1,23 27-121,2-1 0,2-3 0,2-2 0,2-1 0,2-4-1,67 41 1,-119-80 141,12 6-19,23 11 0,-33-17 17,-1 0 1,1 0 0,-1 0-1,1 0 1,0 0 0,0-1-1,-1 1 1,1-1 0,0 0-1,0 0 1,-1 0 0,1 0-1,0 0 1,0-1 0,-1 1-1,1-1 1,3-1 0,-6 2 3,1-1 1,0 0-1,0 1 1,0-1 0,-1 1-1,1-1 1,0 0-1,-1 0 1,1 1-1,0-1 1,-1 0 0,1 0-1,-1 0 1,1 0-1,-1 0 1,0 0-1,1 0 1,-1 0 0,0 0-1,0 0 1,0 0-1,0 0 1,0-1 0,-4-24 136,3 20-50,-3-8 49,0 1 1,-1 0-1,-1 1 0,0-1 0,0 1 0,-2 0 1,1 1-1,-15-17 0,-10-8 144,-41-35 0,29 29-95,18 17-102,-53-56 30,71 71-137,0 0 1,1 0-1,0-1 1,1 0-1,0-1 1,-7-18-1,13 29-7,0 0 1,-1 0-1,1 0 0,0 0 1,0-1-1,0 1 0,0 0 0,0 0 1,0 0-1,0-1 0,0 1 0,0 0 1,0 0-1,1 0 0,-1-1 0,0 1 1,1 0-1,-1 0 0,1 0 0,0 0 1,-1 0-1,1 0 0,0 0 1,-1 0-1,1 0 0,0 0 0,0 0 1,0 1-1,0-1 0,0 0 0,0 0 1,0 1-1,0-1 0,0 1 0,0-1 1,2 0-1,4-1-293,1 0 1,-1 0-1,1 0 0,11-1 1,-14 3 122,48-4-2770,75 3 0,-60 2-636,-35-1-521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4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10368,'11'3'7979,"-11"-2"-7851,3 24 1543,-2-12-964,8 35 238,-3 1 1,1 77-1,-16 99-724,7-189-292,0 42-1434,3-24-6019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45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12288,'-10'9'4639,"4"-4"-3583,12-1 256,-6 1-96,5 0-288,0-1 96,22 7-224,-5-2-96,14 10-384,12 8-192,6 2-32,10 5-64,4 4-32,13 8-608,-24-12-320,-8-5-1152,10 3-448,14 6-3167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0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181 548 6528,'-2'-4'598,"-1"0"0,0 0 0,0 0 0,-6-5 0,-2-2 396,8 8-477,0 0 1,0 0 0,0 0 0,-6-3-1,6 4-268,0 0-1,0-1 1,0 1-1,1 0 0,-1-1 1,1 0-1,-3-2 1,-4-10 200,7 10-174,-1 1 0,1 0 1,-1 0-1,0 0 0,0 0 0,0 1 0,-6-5 629,10 11-536,2 7-323,0 0 0,1-1 0,0 0 0,0 0-1,1 0 1,8 11 0,44 54-57,-25-35 41,249 334 18,-145-188 343,-84-112 16,17 22 804,-63-89 23,-7-11-693,-7-13-255,8 18-263,-27-50 168,-54-73 0,-47-35-15,86 106-177,1-2 0,-38-68 1,-30-79-69,-6-10-52,89 166 104,-24-57 0,45 88-13,-1 0 1,2 0-1,-1-1 1,2 0 0,0 0-1,1 0 1,1 0 0,0-23-1,1 35 24,0-1 1,0 1-1,1-1 0,0 1 0,-1 0 0,1-1 0,0 1 0,3-7 1,-3 9 8,0 0 0,0 0 0,1 0 0,-1 0 1,0 0-1,0 1 0,1-1 0,-1 0 1,0 0-1,1 1 0,-1-1 0,1 1 0,-1-1 1,1 1-1,-1 0 0,1 0 0,-1 0 1,1-1-1,-1 1 0,1 0 0,-1 1 0,4-1 1,14 2 34,0 0 0,0 2 1,-1 0-1,1 1 0,31 13 0,-26-7 13,0 1 0,0 1-1,31 24 1,3 11 48,-3 2 0,50 57 0,-97-98-89,136 141 143,128 139-69,-107-98-873,-157-183 553,13 17-552,-20-23 595,0-1 0,0 1 1,0-1-1,-1 1 1,1-1-1,0 1 0,-1-1 1,1 1-1,-1 0 1,0-1-1,1 1 1,-1 0-1,0-1 0,0 5 1,0-6 93,0 0 1,0 1-1,0-1 0,0 1 1,-1-1-1,1 0 1,0 1-1,0-1 0,0 1 1,-1-1-1,1 0 0,0 1 1,0-1-1,-1 0 1,1 1-1,0-1 0,-1 0 1,1 1-1,0-1 1,-1 0-1,1 0 0,0 1 1,-1-1-1,1 0 1,-1 0-1,1 0 0,0 0 1,-1 1-1,1-1 1,-1 0-1,1 0 0,-1 0 1,0 0-1,-2-1-726,-1 1 1,1-1-1,0 0 0,-1 0 0,-3-2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0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1 128 8576,'0'11'3232,"0"-8"-2496,16-3 128,-6 0-32,7-3-192,4-8 96,-1 2-288,-4 0-33,5-11-223,1 2-128,5-1-32,16-5-1087,0 10-481,9 0-2752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1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23 9088,'-31'-12'2981,"16"1"1656,20 12-3440,13 7-769,-1 0 0,0 1 0,-1 1-1,25 18 1,148 139 555,5 5-350,38 2 70,-143-108 2,-60-46-343,-17-12 22,0 0 0,-1 1 0,0 0 0,0 1 0,9 11 1,-20-21-381,1 0 0,-1 0 1,0 1-1,0-1 0,0 0 1,0 0-1,0 0 0,0 0 1,0 0-1,0 0 0,0 0 1,0 0-1,0 0 0,0 0 1,0 1-1,1-1 0,-1 0 1,0 0-1,0 0 0,0 0 1,0 0-1,0 0 0,0 0 1,0 0-1,0 1 0,0-1 1,0 0-1,0 0 1,0 0-1,0 0 0,0 0 1,0 0-1,-1 0 0,1 0 1,0 1-1,0-1 0,0 0 1,0 0-1,0 0 0,0 0 1,0 0-1,0 0 0,0 0 1,0 0-1,0 0 0,0 0 1,0 0-1,-1 1 0,1-1 1,0 0-1,0 0 0,0 0 1,0 0-1,0 0 0,0 0 1,0 0-1,0 0 0,-1 0 1,1 0-1,0 0 1,0 0-1,0 0 0,0 0 1,0 0-1,0 0 0,-1 0 1,-7-1 50,5-1-61,-1 0 0,1 0-1,0 0 1,0 0 0,-1 0 0,1-1-1,1 0 1,-1 1 0,0-1 0,1 0 0,-1 0-1,1 0 1,0-1 0,-2-3 0,-1-2-19,0-1 0,1 0 0,0 1 0,-3-15 0,4 10 18,1-1 1,0 1 0,1 0-1,0-1 1,1 1 0,2-21 0,0 25-20,0-1 1,0 1-1,1 0 1,1 0-1,-1 0 1,2 0-1,-1 0 1,1 1-1,9-13 1,-3 7-60,-7 8 32,0 1 0,0 1 0,1-1 1,0 0-1,0 1 0,0 0 0,0 0 0,1 1 0,7-5 1,-2 3 16,0 1 0,1 0 0,0 0 0,0 1 0,25-5 0,-31 8 78,-1 1 0,1-1 1,0 1-1,0 0 0,-1 0 0,1 1 0,0 0 0,-1 0 0,1 0 0,0 0 1,-1 1-1,1 0 0,-1 0 0,0 1 0,9 5 0,-11-6 37,0 1 1,0 0-1,-1 0 0,1 0 0,-1 0 0,0 0 0,0 1 0,0-1 1,0 1-1,-1-1 0,1 1 0,-1 0 0,0 0 0,0-1 0,0 1 1,0 6-1,0 7 42,0 0 1,-2 24 0,0-37-99,-1 24-7,-2 1 0,-2-1 0,-15 49 0,-2-11-2384,48-109-12485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21 9984,'-1'-2'345,"-1"1"0,1-1-1,0 1 1,0-1 0,-1 1 0,1 0 0,-1 0 0,1 0 0,-1 0 0,1 0 0,-1 0 0,0 0 0,1 0 0,-1 0 0,0 1 0,0-1-1,1 1 1,-1 0 0,0-1 0,0 1 0,0 0 0,0 0 0,0 0 0,1 0 0,-1 0 0,0 1 0,0-1 0,-3 1 0,-1 2-111,0-1 0,1 1 0,-1 0 1,1 1-1,0-1 0,0 1 0,-7 6 1,4-4-210,1 1 0,0 0 0,0 0 1,0 0-1,1 1 0,0 0 0,0 0 0,1 1 1,0-1-1,-5 16 0,10-24-35,-1 1 0,1-1 0,0 1 0,0 0 0,0-1 0,0 1-1,0 0 1,0-1 0,0 1 0,0 0 0,0-1 0,0 1 0,0 0 0,0-1 0,0 1 0,0-1 0,1 1 0,-1 0-1,0-1 1,0 1 0,1-1 0,-1 1 0,0 0 0,1-1 0,-1 1 0,1-1 0,-1 1 0,1-1 0,-1 0 0,1 1-1,-1-1 1,2 1 0,1 1-56,0-1 1,1 0-1,-1 0 0,0 0 0,5 0 0,5 2-59,109 20-567,-83-18 681,1 3 0,39 12-1,-73-18 141,0 0 0,-1 1 0,1 0 0,-1 0 0,0 0 0,0 0-1,0 1 1,0-1 0,6 7 0,-9-7-48,0-1-1,0 1 0,0 0 1,0 0-1,0 0 0,-1 0 1,1 0-1,-1 1 1,0-1-1,0 0 0,0 0 1,0 1-1,-1-1 0,0 1 1,1-1-1,-1 1 1,0-1-1,-1 5 0,-1 4-164,-1 0-1,0 0 0,-1 0 1,-6 13-1,4-9-1847,-7 25-1,13-34 261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2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33 162 8832,'-14'30'4836,"11"-24"-4136,0 0-1,0 1 1,0 0-1,1 0 1,-2 9-1,3-13-657,1 0 0,0 0 0,0 0 0,0-1 0,1 1 0,-1 0-1,1 0 1,-1 0 0,1-1 0,0 1 0,0 0 0,0-1 0,1 1-1,-1-1 1,0 1 0,1-1 0,0 0 0,1 3 0,0-2-15,0-1 1,0 1-1,0 0 0,0-1 1,0 1-1,0-1 1,1 0-1,-1 0 1,1 0-1,0-1 0,-1 1 1,1-1-1,7 2 1,1-1 118,0-1 0,0 0 0,14-2 0,-9 1 48,-9 0-53,0-1 0,0 0 0,0 0 0,0-1 0,-1 0-1,1-1 1,11-4 0,48-30 802,-54 29-709,2-1 251,24-20 0,-35 27-391,-2 0-1,1-1 1,0 0 0,0 0-1,-1 0 1,0 0-1,1 0 1,-1 0-1,0-1 1,-1 1-1,1-1 1,-1 1-1,1-1 1,0-4 0,-2 6-44,0 0 0,0 0 0,0 0 0,0 1 0,-1-1 0,1 0 0,-1 0 1,1 0-1,-1 1 0,0-1 0,1 0 0,-1 1 0,0-1 0,0 1 0,0-1 1,-1 1-1,1-1 0,-2-1 0,-3-3 98,0 1 1,-13-8-1,-1 2-366,-1 0 0,1 2 0,-2 0 0,-23-5 0,-39-17-6532,84 31 6676,-13-8-2290,12 8 2214,1 0 0,0 0 0,-1-1 0,1 1 0,-1-1-1,1 1 1,0 0 0,-1-1 0,1 1 0,0-1 0,-1 1-1,1-1 1,0 1 0,0-1 0,0 1 0,-1-1 0,1 1-1,0-1 1,0 1 0,0-1 0,0 0 0,0 1 0,0-1-1,0 0 1,8-13-3844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2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33 10496,'-41'-32'7887,"43"38"-7119,11 13-708,1-1-1,1 0 0,1-1 0,28 24 0,13 13-51,188 232-8,-217-252 0,7 9-49,73 67 0,-92-95-458,2-1 1,-1-1 0,2 0-1,0-2 1,0 0 0,1-1 0,25 9-1,-39-17-156,0 0 0,0-1-1,0 1 1,0-1 0,0-1-1,1 1 1,9-1 0,10-3-2777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3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72 8320,'-11'1'10235,"7"-2"-9985,3 1-53,1 0-191,0-1-1,0 1 1,0-1-1,1 1 1,-1 0-1,0-1 1,0 1-1,0 0 1,0-1-1,0 1 1,1 0-1,-1-1 1,0 1-1,0 0 1,0-1-1,1 1 1,-1 0-1,0 0 1,0-1-1,1 1 1,-1 0-1,0 0 1,1 0-1,-1-1 1,0 1-1,1 0 1,-1 0-1,0 0 1,1 0-1,0 0 1,16-3 20,-8 2-432,-1 0 1,1 0 0,-1-1 0,0 0-1,0-1 1,0 1 0,0-2 0,0 1-1,-1-1 1,13-7 0,8-16-3808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3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22 271 6784,'-8'4'1798,"-6"1"3940,14 10-4314,1-5-1220,0 0 1,0 0 0,1 0 0,0 0 0,1 0 0,0-1 0,8 16 0,-1-5 50,0-1 1,20 26-1,-21-33-101,0-1-1,1 0 1,0 0 0,0-1 0,16 11-1,-24-19-93,0-1-1,1 1 0,-1-1 1,0 0-1,1 0 0,-1 0 1,0 0-1,1 0 0,0 0 0,-1-1 1,1 1-1,-1-1 0,1 0 1,-1 0-1,5 0 0,-3 0 30,0-1 0,0 0 0,0 0 1,0 0-1,-1-1 0,1 1 0,0-1 0,-1 0 0,5-3 0,1-1 142,-1-1 0,0 0 0,-1-1 0,0 1-1,0-1 1,11-17 0,-6 7 141,-1-2-1,-1 1 1,12-34-1,-18 43-288,-1-1-1,-1 0 1,1 0 0,-2 0-1,1 0 1,-1 0-1,-1-1 1,-2-21 0,0 25-57,0 0 0,-1 0 0,0 1 1,0-1-1,0 1 0,-1-1 1,0 1-1,-1 0 0,-10-12 1,-5-3-1189,-29-26 0,47 45 956,-17-13-2666,-31-21 0,30 22 78,7-3-1430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2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61 193 7552,'0'2'296,"1"-1"-1,0 1 1,0-1 0,0 1 0,0-1 0,0 0 0,0 1 0,1-1-1,-1 0 1,0 0 0,1 0 0,-1 0 0,1 0 0,-1 0 0,1 0-1,-1 0 1,1-1 0,0 1 0,-1-1 0,1 1 0,0-1 0,-1 0-1,4 1 1,1-2 29,0 0-1,0 0 1,-1-1 0,1 1-1,-1-1 1,7-4-1,-9 5-305,6-3 198,-1 0 0,0 0 0,1-1 0,-1 0 0,-1-1 0,1 0 0,6-7 0,-12 11-164,1 0 1,-1 0-1,0-1 1,-1 1-1,1 0 1,0-1-1,-1 1 0,1-1 1,-1 0-1,0 1 1,0-1-1,0 0 1,0 0-1,-1 0 1,1 0-1,-1 0 1,1 0-1,-1 0 0,0 0 1,0 0-1,0 0 1,-1 0-1,1 1 1,-1-1-1,0 0 1,-1-3-1,0 1 13,0 0 0,-1 0-1,0 0 1,0 0 0,-1 1-1,1-1 1,-1 1 0,0 0 0,0 0-1,0 1 1,-1-1 0,1 1 0,-1 0-1,0 0 1,0 1 0,0-1 0,0 1-1,-1 0 1,1 0 0,-9-1-1,10 2-50,0 1-1,-1-1 0,1 1 0,-1 0 0,1 0 0,0 1 0,-1-1 0,1 1 0,0 0 0,-1 0 0,1 0 0,0 1 0,0 0 0,0-1 0,0 1 0,0 1 0,1-1 0,-1 1 1,0-1-1,1 1 0,0 0 0,0 0 0,0 0 0,0 1 0,0-1 0,-2 6 0,0 0-27,0 1 0,0 0 0,1 0 0,1 1 0,0-1 0,0 1 0,1 0 0,1 0 0,0 0 1,0 14-1,1-3-9,2 1 0,0 0 1,2-1-1,6 23 0,-8-35 13,1 0-1,1 0 0,0 0 1,0 0-1,1-1 0,0 0 1,1 0-1,0 0 0,14 15 1,-15-19 10,1 1 0,1-1 0,-1 0 1,1-1-1,0 1 0,0-1 0,0-1 0,0 1 0,1-1 1,-1-1-1,1 1 0,0-1 0,13 1 0,1-2-19,1-1-1,0-1 0,-1-1 1,0-1-1,40-10 0,-34 5-546,0-1-1,30-14 0,16-12-4536,-31 11 1000,4-9 60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4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25 9472,'-10'-8'3089,"9"8"-2961,1-1 0,-1 1 0,0 0 0,1-1 0,-1 1 0,0-1 0,1 0 0,-1 1-1,1-1 1,-1 1 0,1-1 0,-1 0 0,1 1 0,-1-1 0,1 0 0,0 0 0,-1 1 0,1-1 0,-2-4 1721,2 5-1800,0 0 0,0 0 0,0 0 0,0 0 0,-1 0 1,1 0-1,0 0 0,0 0 0,0 0 0,0 0 0,0 0 1,0 0-1,-1 0 295,1 0-295,-2 8 1000,9 10-924,0 1 1,0-1-1,2-1 0,0 1 1,18 22-1,-10-15-38,1-1 0,25 25 0,52 45-62,-75-75-55,247 269-1458,-236-249 1019,-6-7-1115,50 49 0,-72-78 1168,-3-3 310,1 1-1,-1-1 0,0 0 1,1 1-1,-1-1 0,1 1 1,-1-1-1,0 1 0,1-1 1,-1 0-1,1 1 0,-1-1 1,1 0-1,-1 0 0,1 1 1,-1-1-1,1 0 0,-1 0 0,1 0 1,0 0-1,-1 0 0,1 1 1,-1-1-1,1 0 0,-1 0 1,1 0-1,0-1 0,0 1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4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3 274 8192,'-1'1'181,"1"1"0,-1-1 0,1 1 0,0-1 0,0 1 0,-1-1 0,1 1 1,0-1-1,0 1 0,0-1 0,1 1 0,-1-1 0,0 1 0,0-1 0,1 0 0,-1 1 0,1-1 1,0 1-1,0 1 0,1-1-11,-1 0 0,1 1 0,0-1 0,0 0 0,0 0 0,0 0 0,1-1 0,-1 1 0,4 2 0,1 0 58,0-1 1,1 0 0,-1 0-1,1-1 1,0 0 0,10 2-1,3-3 207,0 0 0,0-2-1,0 0 1,0-2-1,0 0 1,0-1 0,40-14-1,-43 12-237,0-1 0,0-1 0,-1-1 0,0 0 0,0-2 1,-1 1-1,-1-2 0,0 0 0,0-1 0,-1-1 0,-1 0 0,0 0 0,-1-1 0,-1-1 0,0 0 0,16-33 0,-25 44-118,-1 0 1,1-1 0,-1 1-1,0 0 1,0-1 0,0 1 0,-1-1-1,0-5 1,0 10-65,0-1 0,0 1 0,0 0 1,0 0-1,0-1 0,0 1 0,-1 0 0,1 0 1,0 0-1,-1 0 0,1 0 0,-1 0 0,1-1 1,-1 1-1,0 0 0,1 0 0,-1 0 0,0 1 1,0-1-1,0 0 0,0 0 0,0 0 0,0 1 1,0-1-1,0 0 0,0 1 0,0-1 0,0 1 1,0-1-1,0 1 0,0 0 0,-1-1 0,1 1 1,0 0-1,0 0 0,0 0 0,-1 0 0,1 0 0,0 0 1,0 0-1,0 0 0,-2 1 0,1-1-15,1 1-1,-1 0 1,1-1-1,-1 1 0,1 0 1,-1-1-1,1 1 1,0 0-1,-1 0 1,1 0-1,0 1 0,0-1 1,0 0-1,0 0 1,0 0-1,0 1 0,0-1 1,0 1-1,1-1 1,-2 3-1,-1 3-16,1 0 0,-1 0 0,0 9 0,0 2-2,1 1-1,1 0 0,0 0 0,1 0 1,2 0-1,0 0 0,0 0 0,2-1 1,9 29-1,-11-40 7,1-1 0,-1 0 0,1 1 0,1-1 0,-1-1 0,1 1 0,0 0 0,0-1 0,1 0 0,-1 0 0,1 0 1,0 0-1,1-1 0,-1 0 0,1 0 0,0-1 0,0 1 0,0-1 0,0 0 0,1-1 0,-1 0 0,1 0 0,-1 0 0,1-1 0,0 1 0,0-2 0,8 1 0,16-2-28,1 0 1,-1-3-1,0 0 0,0-2 0,55-18 0,-45 10-1876,51-24-1,-79 32 157,1 0-1,24-6 0,-6 3-2360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5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6 8448,'0'0'41,"-1"-1"356,-1 0-1,1 1 1,0-1 0,-1 1-1,1-1 1,-1 1 0,1-1-1,-1 1 1,1 0 0,-1 0-1,1 0 1,-1 0 0,0 0-1,1 0 1,-1 0 0,1 1-1,-1-1 1,1 0-1,-1 1 1,-3 2 1986,6-1-1711,11 18-21,27 39 159,132 152 240,-18-25-627,-14 8-312,-78-92-106,-28-44-423,3-2 1,47 57-1,-73-102-249,0 1 1,1-2-1,15 12 0,-25-21 565,-1-1 0,1 1 0,0-1 0,-1 1 0,1-1 0,0 1 0,0-1 0,-1 0 0,1 1 0,0-1 0,0 0-1,0 0 1,0 1 0,-1-1 0,1 0 0,0 0 0,0 0 0,0 0 0,0 0 0,0 0 0,1-1 0,-2 1-53,1-1 1,0 1-1,-1-1 1,1 1-1,-1-1 1,1 1 0,-1-1-1,1 0 1,-1 1-1,1-1 1,-1 0-1,1 0 1,-1 1 0,0-1-1,1 0 1,-1 0-1,0 1 1,0-2-1,1-6-1030,0 1 0,0 0 0,-1-1-1,-1-7 1,0 5-215,1-28-2333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5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7 159 9216,'-6'-9'5857,"5"8"-5549,14 4 4675,-3 1-5860,109 27 2932,-54-17-1363,120 26 156,-143-34-709,0-2-1,61-2 1,-94-2-64,0-1 0,1 0 1,-1 0-1,0-1 0,0 0 0,0-1 0,13-5 1,-18 6-28,0 0 0,-1-1 0,1 1 0,-1 0 0,1-1 0,-1 0 0,0 0 0,0 0 0,0 0 0,-1 0 0,1-1 0,-1 1 0,0-1 0,0 0 0,0 1 0,0-1 0,0 0 1,1-8-1,18-119 646,-20 128-674,0-26 210,-1 28-229,1 1 1,-1 0 0,0 0 0,0 0-1,0-1 1,0 1 0,0 0 0,1 0-1,-1-1 1,0 1 0,0 0 0,0 0 0,1 0-1,-1 0 1,0 0 0,0-1 0,0 1-1,1 0 1,-1 0 0,0 0 0,0 0-1,1 0 1,-1 0 0,0 0 0,0 0 0,1 0-1,-1 0 1,0 0 0,1 0 0,-1 0-1,0 0 1,0 0 0,1 0 0,-1 0-1,0 0 1,0 0 0,1 0 0,-1 0 0,0 0-1,0 1 1,0-1 0,1 0 0,-1 0-1,11 8-20,-10-8 19,100 74 81,-55-43-103,50 46 1,-66-48 13,47 59 0,18 42-21,-2-2 14,-65-93 26,48 47 0,-28-39-426,64 46 0,-75-64-2031,43 22 0,-76-45 2052,-2-1 88,0 0 1,0 0-1,0 0 1,0 0 0,0 0-1,0-1 1,0 1-1,0-1 1,0 1-1,0-1 1,0 0-1,0 0 1,0 1-1,3-2 1,11-3-4196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6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6 8960,'-4'0'766,"0"0"-148,0 0-1,0 0 1,0-1-1,0 1 1,0-1-1,-11-3 5493,24 11-5753,-6-4-320,17 16 19,-1 2-1,-1 0 0,19 28 0,17 21-1805,-44-59 200,1 1 1,0-2-1,21 17 1,-5-13-3742,0-7 1094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6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73 8960,'-54'-43'3424,"44"39"-2656,-7-10 1312,12 14-1696,0 0-128,5-6-320,10 1-32,7 5 32,9 5-480,18 4-96,25 11-1856,32 3-864,10 6 128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6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176 405 10880,'25'14'10223,"-32"-14"-10024,0 0 0,0-1 0,0 0 0,0 0 0,0-1 0,0 0 0,0 0 0,0-1 0,1 1 0,-1-1 0,1-1 0,0 1 1,0-1-1,0-1 0,1 1 0,-1-1 0,1 0 0,-9-10 0,6 3-174,0 0-1,0-1 1,1 0 0,1 0 0,0 0 0,1-1 0,0 0 0,-4-22 0,6 18-26,0-1 1,2 0-1,0 0 0,1 0 0,1 0 0,3-20 0,-3 34 14,-1 0 0,2 0 0,-1 0 0,0 0 0,1 0 0,4-8-1,-5 12-3,0-1-1,0 0 0,0 1 0,1 0 1,-1-1-1,0 1 0,1 0 1,-1-1-1,1 1 0,-1 0 0,1 0 1,-1 0-1,1 1 0,0-1 0,0 0 1,-1 1-1,1-1 0,0 1 0,0-1 1,0 1-1,3 0 0,3 0 18,0 0 0,0 1 1,0 0-1,-1 0 0,13 4 0,39 16 9,-30-10-29,28 11-446,0 2 0,-2 3 0,-1 2 0,-2 3 0,56 42 0,-98-64-388,-6-6 200,1 0 0,0 0 1,10 7-1,-15-11 502,1 1 0,-1-1 0,1 0 0,0 1 0,-1-1 0,1 0 0,0 0-1,-1 1 1,1-1 0,0 0 0,0 0 0,-1 0 0,1 0 0,0 0 0,0 0 0,-1 0 0,1 0 0,0 0 0,-1 0-1,1 0 1,0 0 0,0-1 0,-1 1 0,1 0 0,0 0 0,-1-1 0,1 1 0,0 0 0,-1-1 0,1 1 0,-1-1-1,1 1 1,-1-1 0,1 1 0,-1-1 0,1 0 0,-1 1 0,1-2 0,6-16-4183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3:07:57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52 8576,'-1'-3'525,"0"0"1,0 0 0,0 0-1,-1 0 1,1 1 0,-1-1-1,1 1 1,-1-1-1,0 1 1,0-1 0,0 1-1,0 0 1,-1 0 0,1 0-1,-1 0 1,1 1-1,-1-1 1,0 0 0,1 1-1,-1 0 1,0 0 0,-5-2-1,6 3-368,-1 0 0,0-1 0,0 1 0,1 0 0,-1 0 0,0 1 0,1-1 0,-1 0 0,0 1 0,1 0 0,-4 1 0,-2 1-61,0 0 0,0 1 1,1 0-1,-1 0 0,1 1 1,0 0-1,0 0 1,0 1-1,1 0 0,-7 8 1,9-9-101,1 0 1,0 0 0,0 0 0,0 0-1,1 1 1,-1-1 0,1 1 0,1 0-1,-1-1 1,1 1 0,0 0 0,0 0-1,1 0 1,-1 0 0,2 12 0,0-11-32,0 0 1,0-1 0,1 1 0,0 0-1,0-1 1,1 1 0,0-1 0,0 1 0,0-1-1,1 0 1,0-1 0,0 1 0,0 0-1,8 7 1,-2-5-42,-1 0 1,1-1-1,1 0 0,-1-1 0,1 1 0,0-2 0,16 6 1,8 0 49,1-1 1,60 8 0,-65-14 317,0 2 1,-1 1-1,0 1 1,32 14-1,-58-20-181,0 0 0,0 0 0,-1 0 0,1 1 0,0 0 0,-1-1 0,1 2 0,-1-1-1,0 0 1,0 0 0,0 1 0,-1 0 0,1-1 0,-1 1 0,0 0 0,3 9 0,-3-7-39,0 0 0,-1 0 0,0 1 1,0-1-1,-1 1 0,0-1 0,0 0 0,0 1 1,-1-1-1,0 1 0,-2 8 0,-2-1-45,0 1-1,-1-1 0,0 1 1,-1-2-1,-1 1 1,-18 24-1,-67 68-5097,86-99 4245,-6 7-3558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2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37 8192,'-1'-2'316,"1"0"0,-1 0 1,0 0-1,1 0 0,-1 0 1,0 1-1,0-1 0,0 0 1,-1 0-1,1 1 0,0-1 1,-1 1-1,1-1 0,-1 1 1,1 0-1,-1-1 0,0 1 1,1 0-1,-1 0 0,0 0 1,0 0-1,-3-1 0,2 2-96,0-1 1,0 1-1,-1 0 0,1 0 1,0 0-1,0 1 0,0-1 0,0 1 1,0 0-1,0-1 0,0 1 0,0 1 1,0-1-1,0 0 0,-2 2 0,0 0-98,1 0-1,1 0 0,-1 0 1,0 1-1,1-1 0,0 1 0,-1 0 1,1 0-1,1 0 0,-1 0 1,1 0-1,-4 9 0,-1 5 281,-8 35 0,13-44-351,-4 14 32,2 2-1,0-1 0,0 49 0,5-57-81,0 0 0,1 0 0,0 0 0,1 0 0,1 0-1,1-1 1,6 17 0,-8-26-3,0 0 0,1 0 0,-1 0-1,1 0 1,0-1 0,1 0-1,-1 1 1,1-1 0,0-1 0,1 1-1,-1-1 1,9 5 0,-5-4-3,0-1 0,0 0 0,0 0 0,0-1 0,1 0-1,0-1 1,18 2 0,-5-3-5,0 0-1,1-2 1,-1-1-1,0-1 0,0-1 1,35-10-1,-37 7-1109,-1-1 0,0 0 0,0-2 0,22-14 1,-15 6-3345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2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260 440 11648,'-1'-2'503,"0"1"0,0 0 0,0-1 0,0 1 0,-1 0 1,1 0-1,0 0 0,-1 0 0,1 0 0,0 0 0,-1 0 0,1 0 1,-1 1-1,0-1 0,1 0 0,-1 1 0,1-1 0,-4 1 0,-2-1 379,-1 0 1,0 1-1,-8 1 0,-17-1-317,23-1-502,1-1 0,0 0 1,-1-1-1,1 1 0,0-2 1,1 1-1,-1-1 0,1-1 1,-1 0-1,1 0 0,1 0 1,-11-10-1,14 12-71,1 0 0,0-1-1,0 1 1,0-1 0,1 1 0,-1-1 0,1 0 0,0 0-1,0 0 1,1 0 0,-1 0 0,1 0 0,-1-1 0,1 1-1,1-1 1,-1 1 0,1 0 0,-1-1 0,1 1 0,1-1 0,-1 1-1,1-1 1,-1 1 0,1 0 0,0-1 0,1 1 0,-1 0-1,4-6 1,1-1-220,0 0 0,1 0 0,0 1 0,1 0 0,0 0 1,1 1-1,16-14 0,74-48-3501,-94 67 3543,8-5-735,2 1 0,-1 0 1,1 0-1,0 2 1,1 0-1,0 0 0,26-4 1,9 1-3032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3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6 11648,'-5'-5'4288,"-11"5"1247</inkml:trace>
  <inkml:trace contextRef="#ctx0" brushRef="#br0" timeOffset="1">6 26 21599,'5'18'64,"6"5"-96,5 6-416,-1 0-96,1 5-576,0-2-160,0 6-895,6-1-353,10-3-1824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3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67 11008,'-53'-23'4128,"37"23"-3200,-11 0 575,16 5 1,0-5-736,6 0-192,15-5-2144,7 1 608,10-7-639,5-3-257,16 0-2624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4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10880,'-9'10'5119,"9"-9"-4607,-2 2-1,-3 18 1648,5-12-1950,0-1 0,1 16-1,9 56-59,33 131 1,-26-153-547,2-1 1,51 104 0,131 184-6895,-185-322 5606,-4-12-1216</inkml:trace>
  <inkml:trace contextRef="#ctx0" brushRef="#br0" timeOffset="1">6 748 11392,'-5'5'6655,"10"-10"-6143,6-1 64,5 3-288,4-8-96,7 2-128,11 0-64,5 0 96,10-5-352,5-1-64,6 1-1248,-5 5-575,-1-11-2689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4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330 482 9728,'-5'11'9279,"5"-2"-8959,0 0-288,5 5-32,1 1-32,-1-1 96,1 4-608,4 2-192,1-1-832,0-1-351,5 2-2593</inkml:trace>
  <inkml:trace contextRef="#ctx0" brushRef="#br0" timeOffset="1">38 4 10112,'-21'-4'3776,"10"8"-2944,6-8 640,10 8-1632,6 6-256,5-1-384,4 0-160,6 2-3072,7-2-1376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4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8320,'-1'2'3650,"-5"2"-1332,3-4-2094,0 1 1,-1-1 0,1 1 0,0 0 0,0 0 0,0 1 0,0-1-1,1 1 1,-1-1 0,0 1 0,1 0 0,-1 0 0,1 0-1,-1 0 1,-3 5 0,1-2-94,0 1-1,1 0 1,0 0 0,0 0-1,0 1 1,-3 7-1,1 2-54,1 0-1,1 1 1,0-1-1,1 1 0,1 0 1,0 0-1,2 1 0,-1-1 1,2 0-1,1 0 1,0 0-1,1 0 0,1 0 1,6 18-1,-7-26-83,1-1 0,0 0-1,0 0 1,1 0 0,0 0 0,0-1 0,1 0-1,0 0 1,0 0 0,12 8 0,-13-10-40,1-1 1,0 0-1,0 0 0,1-1 1,-1 0-1,1 0 0,0 0 1,0-1-1,0 0 0,0 0 1,0-1-1,0 0 0,11 0 1,-7 0-584,0-2 0,-1 1-1,1-2 1,0 1 0,-1-1 0,0-1 0,1 0 0,15-7 0,-4-6-3294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1:31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8960,'3'5'8604,"13"-5"-7409,-13 0-856,2 0-18,1-1-1,0 0 1,0 0 0,7-3-1,14-2 274,35 1-369,85 4-1,-69 2-294,-43 0-212,-18 0-1042,-1-1-1,28-3 0,-41 3 1005,-1-1-1,0 1 1,0-1-1,0 0 1,0 0 0,0 0-1,1 0 1,-2 0-1,1 0 1,0-1-1,3-2 1,10-9-3557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2 9856,'-1'0'212,"0"0"0,0-1 1,0 1-1,0 0 0,0-1 1,-1 1-1,1 0 0,0 0 1,0 0-1,0 0 0,-1 0 1,1 0-1,0 1 0,0-1 1,0 0-1,0 1 0,0-1 1,0 0-1,-1 1 0,1-1 1,0 1-1,0 0 0,0-1 1,1 1-1,-1 0 0,0 0 1,0-1-1,0 1 0,0 0 1,1 0-1,-1 0 0,0 1 1,-2 1-90,1 1-1,0-1 1,1 1 0,-1-1-1,0 1 1,1 0 0,0-1 0,0 1-1,-1 6 1,1 14-65,1 1 0,1-1-1,6 32 1,-4-31-60,1-1 13,1 0 0,1 0-1,1 0 1,12 26 0,-16-44-21,-1 0 0,1-1 0,0 0 0,0 0 0,5 6 0,-7-11 9,-1 1 1,1 0-1,0 0 0,-1-1 1,1 1-1,0-1 1,0 1-1,-1-1 0,1 1 1,0-1-1,0 1 0,0-1 1,0 0-1,-1 0 1,1 1-1,0-1 0,2 0 1,-2 0 0,0 0 1,-1-1-1,1 1 1,0 0-1,0-1 1,0 1-1,-1-1 1,1 1 0,0-1-1,0 1 1,-1-1-1,1 0 1,0 1-1,-1-1 1,1 0-1,-1 1 1,1-1-1,-1 0 1,1 0-1,-1 1 1,0-1 0,1-1-1,3-9 88,-1 0-1,0 0 1,-1 0 0,0 0-1,-1 0 1,0-12-1,-1 15-12,2-147 1616,-3 90-854,2 67-832,-1 0 0,1 0 0,0 0 0,0 0 0,0 0 0,0 0 0,0 0 0,1 1 0,5 10-39,13 26-821,45 70 0,4-19-3632,-63-84 3253,0-1 1,0 1 0,0-1-1,0 0 1,1-1 0,0 0-1,8 4 1,13 3-2292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5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12032,'0'-6'5567,"0"12"-3551,0-3-1728,5 12-64,6 19-160,8 12-64,3 26 32,10 12-32,6 8 64,5-3-32,9 1-32,12 8-768,1 12-288,-2-6-1151,-4-9-449,0-20-1760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6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203 567 7808,'2'1'554,"0"1"0,-1 0-1,1 0 1,-1 0 0,0 0 0,0 0 0,1 0 0,-1 0 0,1 5 0,4 6 2568,-6-13-2989,1 1 0,-1-1 0,0 1 0,1-1 0,-1 1 1,0-1-1,0 1 0,1-1 0,-1 1 0,0-1 0,0 1 0,0-1 1,0 1-1,1 0 0,-1-1 0,0 1 0,0-1 0,0 1 0,0 0 0,-1-1 1,1 1-1,0-1 0,0 1 0,0-1 0,0 1 0,-1-1 0,1 1 0,0 0 1,0-1-1,-1 1 0,1-1 0,0 0 0,-1 1 0,1-1 0,0 1 0,-1-1 1,1 1-1,-1-1 0,1 0 0,-1 1 0,1-1 0,-1 0 0,1 0 0,-1 1 1,1-1-1,-1 0 0,0 0 0,1 0 0,-1 0 0,1 0 0,-1 1 1,0-1-1,-5-2 24,0-1 1,0 1-1,0-1 0,0 0 1,0 0-1,1-1 1,0 0-1,-1 0 1,1 0-1,1 0 1,-1-1-1,1 0 1,0 0-1,0 0 1,0 0-1,-5-11 1,-3-8-146,2 1 1,-15-48 0,23 65 40,-1-5-51,-40-135 62,34 111-93,2-1-1,-3-44 1,9 69-12,1 0-1,0 0 1,3-15-1,-2 23 29,-1-1 0,1 0 0,0 1 1,0-1-1,1 1 0,-1-1 0,1 1 0,0 0 0,-1 0 0,1-1 0,1 1 0,-1 0 0,3-3 1,-3 5 9,-1 0 0,1 0 1,-1 1-1,1-1 1,-1 0-1,1 0 0,0 1 1,-1-1-1,1 1 1,0-1-1,0 1 0,-1 0 1,1 0-1,0 0 0,0 0 1,-1 0-1,1 0 1,0 0-1,0 1 0,1 0 1,3 0-1,0 1 0,0 1 0,0-1 0,8 6 0,5 4 9,-1 0 0,0 2 0,-1 0 0,20 22 0,58 72 55,-72-80-45,114 155-627,-52-58-3510,-82-121 3904,-2-2 75,0 1-177,1-1-1,0 0 0,-1 1 1,1-1-1,0 0 1,3 2-1,-5-4 204,0 0-1,1 1 1,-1-1 0,1 0-1,-1 0 1,1 0 0,-1 1-1,1-1 1,-1 0 0,0 0-1,1 0 1,-1 0 0,1 0-1,-1 0 1,1 0 0,-1 0-1,1 0 1,-1 0 0,1 0-1,-1-1 1,1 1 0,-1 0-1,1 0 1,-1 0 0,0-1-1,1 1 1,-1 0 0,1 0-1,-1-1 1,0 1 0,1 0-1,-1-1 1,0 1 0,1 0-1,-1-1 1,0 1 0,1-1-1,-1 1 1,0 0 0,0-1-1,0 1 1,1-1 0,9-16-3884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6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65 9728,'-7'6'9509,"6"-3"-9441,0-1 1,0 0-1,1 1 1,-1-1-1,1 0 1,-1 1-1,1-1 1,0 1-1,0-1 1,0 0 0,0 5-1,7 32-37,1-5-49,2 1 1,1-2-1,1 1 0,2-2 0,33 57 0,-44-84 47,1-1 0,0 1-1,0-1 1,0 1 0,8 6 0,-11-10 5,0 0 1,1 0 0,-1 0 0,0-1 0,0 1-1,0 0 1,1-1 0,-1 1 0,0-1 0,1 1-1,-1-1 1,1 0 0,-1 1 0,0-1-1,1 0 1,-1 0 0,1 0 0,-1 0 0,0 0-1,1 0 1,-1-1 0,1 1 0,-1 0 0,0-1-1,1 1 1,-1-1 0,0 1 0,1-1 0,1-1-1,1-2 102,0 0-1,0 0 0,-1-1 1,1 1-1,-1-1 1,0 0-1,0 0 0,-1 0 1,1 0-1,-1 0 1,0-1-1,-1 1 0,2-10 1,0 0 101,-1 0 1,-1 0-1,0 1 0,-2-18 1,0 11-227,-1 0-1,-1 0 1,-2 1 0,0-1-1,0 1 1,-2 0 0,-1 1-1,-13-26 1,17 37-259,0 3-497,1 0 1,1 0 0,-1 0 0,1-1-1,0 1 1,0-1 0,-2-10-1,56 52-15414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194 353 12288,'-3'-4'6599,"-11"1"-3149,-13-5-1105,18 3-2237,1 1 0,0-1 0,0 0 1,1-1-1,0 0 0,0 0 0,0 0 0,0-1 1,1 0-1,0 0 0,1-1 0,0 0 0,-7-12 1,3 1-91,1-1 1,0 0-1,-6-23 1,12 30-38,-1 1 1,1 0 0,1-1 0,0 0 0,1 1-1,3-23 1,-3 34 3,0 0 0,0-1-1,0 1 1,0 0 0,1 0-1,-1 0 1,1-1 0,-1 1-1,0 0 1,1 0 0,0 0-1,-1 0 1,1 0 0,0 0-1,-1 0 1,1 0 0,0 0-1,0 0 1,0 1 0,0-1-1,0 0 1,2-1 0,-1 2-20,-1 0 0,1-1 0,-1 1 0,1 0-1,0 0 1,-1 0 0,1 1 0,0-1 0,-1 0 0,1 1 0,-1-1 0,1 0 0,-1 1 0,1 0 0,-1-1 0,1 1 0,-1 0 0,3 1 0,73 56-999,-37-27 756,-22-17 205,1-1 1,40 21-1,-52-31 63,0 0 0,1 0 0,-1-1 0,1 0 1,-1 0-1,1-1 0,-1 0 0,1 0 0,0-1 0,0 0 0,-1 0 0,15-3 0,-3-1-91,-1 1-1,28 0 1,-42 3 50,-1 0 0,1 1 0,-1-1 0,1 1 0,-1 0 0,0 0 0,1 1 1,-1-1-1,0 1 0,0-1 0,0 1 0,5 4 0,4 3-830,18 21 0,-1-1-2860,-7-10-904,-8-10 837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8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12 9344,'-1'-1'626,"0"0"1,-1 0-1,1 0 0,-1 0 1,0 0-1,1 0 1,-1 0-1,0 1 0,1-1 1,-1 0-1,-3 0 1,4 1-529,0 0 1,0 0-1,1 0 1,-1 0-1,0 0 1,1 0-1,-1 0 1,0 0-1,1 0 1,-1 1-1,0-1 1,1 0-1,-1 0 1,0 0 0,1 1-1,-1-1 1,1 0-1,-1 1 1,0-1-1,1 1 1,-1-1-1,1 1 1,-1-1-1,1 1 1,0-1-1,-1 1 1,1-1-1,-1 1 1,1-1-1,0 1 1,0 0-1,-1-1 1,1 1-1,0 0 1,0-1 0,-1 2-1,1 7-66,0-1-1,0 1 1,0-1 0,1 1 0,0-1-1,4 12 1,-1 4-41,65 260 207,-58-252-129,1 0 0,2-1 0,1-1 0,19 29 0,3-3-7,46 51 0,-75-98 3,0 0-1,1-1 1,0 0 0,0-1 0,1 0-1,0 0 1,0-1 0,1 0 0,0-1-1,12 5 1,-18-8-44,0 0 0,1 0 0,-1-1 0,1 0 0,-1 0 0,1 0 0,0-1 0,-1 0 0,1 0 0,0 0 0,-1-1 0,1 0 0,-1 0 0,1 0 0,-1-1 0,1 0 0,-1 0 0,0 0 0,0 0 0,0-1 0,0 0 0,0 0 0,4-4 0,-4 2 74,0 1 1,-1-1 0,0 0-1,0 0 1,7-11-1,-9 13-23,-1 0 1,0 0-1,0 0 1,0 0-1,0 0 0,0 0 1,0 0-1,-1-1 0,1 1 1,-1 0-1,0 0 1,0 0-1,-1-1 0,0-3 1,0-1 4,-2 1 0,1-1 0,-1 1 0,0 0 0,-1 0 0,1 0 0,-1 0 0,-1 0 0,-7-8 0,4 6-22,-1 0 0,0 0-1,-1 1 1,0 0 0,-15-9-1,5 6-135,0 1-1,0 1 1,-1 1-1,0 1 1,0 0-1,-29-4 1,46 11 37,-13-3-490,-26-1 0,39 3 391,1 1 1,-1 0 0,0 1-1,1-1 1,-1 0 0,0 1 0,1 0-1,-1 0 1,1 0 0,-1 1 0,1-1-1,0 1 1,-4 2 0,6-4 65,0 1 1,0 0 0,0 0-1,0-1 1,0 1-1,0 0 1,1 0 0,-1 0-1,0 0 1,0 0 0,1 0-1,-1 0 1,1 0 0,-1 1-1,1-1 1,-1 0-1,1 0 1,0 0 0,0 1-1,-1-1 1,1 0 0,0 0-1,0 3 1,1-2-28,0 0 1,-1 0-1,1 0 0,0 0 1,0 0-1,0-1 1,0 1-1,0 0 0,1 0 1,-1-1-1,1 1 1,2 2-1,3 2-174,1 0 0,1 0 0,-1-1-1,16 8 1,2-3 200,0-1 0,0 0-1,1-2 1,1-1 0,44 3 0,-59-8 324,1 0 0,-1-1 0,0-1 0,0 0 1,0-1-1,1 0 0,16-6 0,-21 5-54,0-1-1,0 0 0,0 0 1,-1-1-1,1 0 0,-1-1 1,-1 0-1,1 0 1,-1 0-1,11-13 0,-6 4-83,-1 0-1,0-1 0,-1-1 1,-1 0-1,-1 0 0,0-1 1,8-26-1,-15 38-42,1 0 0,-1 1-1,0-1 1,0-7 0,-1 11-39,0 1-1,0-1 0,-1 0 1,1 1-1,0-1 1,-1 1-1,1-1 0,0 1 1,-2-2-1,2 2-16,0 1 1,-1-1-1,1 1 0,0-1 1,-1 1-1,1-1 0,-1 1 1,1 0-1,0-1 0,-1 1 0,1 0 1,-1-1-1,1 1 0,-1 0 1,1 0-1,-1-1 0,0 1 1,1 0-1,-1 0 0,1 0 0,-1 0 1,1 0-1,-1 0 0,0 0 1,0 0-2,0 0 0,-1 0 1,1 1-1,0-1 0,0 0 0,0 1 1,0-1-1,0 1 0,0 0 1,0-1-1,0 1 0,0 0 0,1 0 1,-1-1-1,0 1 0,0 0 1,0 0-1,1 0 0,-1 0 0,1 0 1,-2 2-1,-9 24 55,11-27-63,-5 14-2,2-1-1,0 1 1,1 0-1,0 0 1,1 0 0,0 0-1,3 23 1,-1-26-38,0-1 1,1 0-1,0 0 0,1 0 0,0 0 1,1 0-1,-1-1 0,2 1 0,0-1 0,0 0 1,8 10-1,-10-15-22,1 0-1,0-1 1,1 1 0,-1-1-1,0 0 1,1 0-1,0-1 1,-1 1 0,1-1-1,0 0 1,1 0 0,-1-1-1,0 0 1,0 1-1,0-2 1,1 1 0,-1-1-1,1 0 1,8 0 0,4-2-239,0 0 0,-1-1 0,1-1 0,24-9 0,-28 8 117,0 0 0,-1-1 0,1-1 0,-1 0 0,12-10-1,-20 13 223,0 1 0,0-2 0,0 1-1,0 0 1,-1-1 0,0 0 0,0 0-1,0 0 1,-1 0 0,0-1 0,0 0-1,0 1 1,-1-1 0,3-8-1,-5 10 142,1 0 0,-1-1 0,0 1 0,0 0 0,0 0 0,-1-1 0,0 1 0,1 0 0,-2 0 0,1-1 0,0 1 0,-1 0-1,0 1 1,-4-8 0,-3-4 361,-1 0-1,-15-16 1,16 20-325,-7-8 94,3 3-298,0 1-1,1-2 1,1 0 0,1 0-1,-9-19 1,18 33-34,0 0 0,0 1-1,1-1 1,0 0 0,-1 0 0,1 0 0,0 1 0,0-1-1,1 0 1,-1 0 0,0 0 0,1 1 0,0-1 0,0 0-1,0 0 1,0 1 0,0-1 0,0 1 0,1-1 0,-1 1-1,1 0 1,0-1 0,3-2 0,3-4-544,0 2 0,0-1-1,1 1 1,16-9 0,48-21-4121,-72 36 4560,41-19-4426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18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7 6784,'-9'-7'13467,"2"13"-14122,7-5 493,-11 8 1409,0 1 0,-16 20-1,23-25-1175,0 1 1,0-1-1,1 1 0,-1 0 0,1 1 0,0-1 0,-3 12 0,5-16-81,1 0 0,-1 0 0,1 0 0,-1 0 0,1-1 0,0 1 0,0 0-1,0 0 1,0 0 0,0 0 0,0 0 0,0 0 0,1 0 0,-1 0 0,1 0 0,0 0-1,-1 0 1,1 0 0,0-1 0,0 1 0,0 0 0,0 0 0,0-1 0,1 1 0,-1-1 0,0 1-1,1-1 1,-1 0 0,1 1 0,-1-1 0,1 0 0,0 0 0,0 0 0,-1 0 0,1-1-1,0 1 1,3 1 0,5 1-114,0-1 0,0 1 0,1-2-1,-1 1 1,0-1 0,11-1 0,-10 0 5,0 0 1,-1 1 0,1 1 0,-1-1 0,19 7 0,-25-6 145,-1-1 0,0 1 0,0 0 0,-1 0 1,1 0-1,0 1 0,-1-1 0,1 1 0,-1-1 0,0 1 1,0 0-1,0 0 0,0 0 0,0 0 0,0 0 0,-1 1 1,0-1-1,0 0 0,0 1 0,0-1 0,0 1 0,-1-1 1,1 7-1,0 1 179,-1-1 0,0 1 1,-1-1-1,0 1 0,-1-1 0,-5 19 1,1-12-249,0 1 1,-2-2-1,-10 19 1,11-24-1607,0 0 0,-15 17 0,13-20-1530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23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8 182 6912,'0'-12'1374,"-1"1"0,-2-16 0,1 18-719,1-1-1,1 1 0,-1 0 0,3-17 1,-1 1-231,-1-9 483,0 24-94,0 27-389,0 16-104,4 222 1147,-2-93-1044,-2-40-276,7 47 62,1 92 105,-2 63 6,-1 11-128,6 63-231,0 10 35,-6 260 196,-5-445-149,5 673-150,0-162 107,-3 6 32,-3-386 48,1-253-18,-6 368 20,1 4-62,0 4-29,-2-192 85,-2 50-157,8-321 81,-20 615 42,16-493-90,-1-1-69,1 134 21,5-156 725,0-111-511,0 0-65,0-1-51,0 0 0,0 0 0,-1 0-1,2 0 1,-1 0 0,0 0 0,0 0 0,0 0 0,0 0 0,0 0-1,1 0 1,-1 0 0,1-1 0,-1 1 0,0 0 0,1 0 0,-1 0 0,1 0-1,0-1 1,-1 1 0,1 0 0,0 0 0,-1-1 0,1 1 0,0-1-1,0 1 1,0 0 0,-1-1 0,1 0 0,0 1 0,0-1 0,0 1-1,0-1 1,0 0 0,0 0 0,0 0 0,0 1 0,0-1 0,0 0-1,0 0 1,0 0 0,2-1 0,4 1 34,0-1-1,1-1 1,-1 1 0,0-1-1,0 0 1,0-1 0,0 0-1,11-6 1,15-5 128,148-45 300,-4 4-128,-131 38-284,1 2 0,0 2 0,89-12 0,-36 17 69,0 3-1,192 18 1,-156 4-73,212 55 1,0 49 127,-232-76-160,128 52 40,-77-30 320,-97-33 1523,-63-32-1222,-5-1-162,-5 6-417,1-4-101,1 0 0,0 0 0,0 0 1,1 0-1,-1 1 0,1-1 0,-1 0 0,1 0 0,0 0 0,1 7 0,-2 12 3,-1 5 0,-15 216 0,4 380-85,9-409 48,0-66 32,-7 509 4,20 206 60,17 281-75,-41-397-91,10-668 169,-5 60 100,9-111-187,1-5-88,0-22-458,-2-13-4141,-1 3 3296,0-8-1122,1 4-51,-1 1-1,0-1 1,-5-14-1,2 15 233,-12-20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26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1442 9984,'0'0'7530,"1"8"-5487,1-7-1924,0 0 1,0 0-1,1 1 0,-1-1 1,0 0-1,0-1 1,1 1-1,-1 0 0,1-1 1,-1 1-1,0-1 1,1 0-1,2 0 1,36-1 1125,-24-2-856,32-7 0,-10 0-36,-20 5-241,0-2 0,0 0 0,0-1 0,-1-1 0,-1-1 0,1 0 0,17-15 0,-17 12-23,-1-1 1,-1-1-1,0-1 1,-1 0 0,0 0-1,-2-2 1,0 0-1,-1 0 1,19-39 0,-25 40-82,0-1 0,-1 1 1,-1-1-1,-1 0 1,-1 0-1,1-19 1,-1 12 1,8-199 104,-12 179-107,-2 0 1,-2 0-1,-13-50 1,0 25-269,-3 0-1,-4 2 1,-2 0 0,-41-69-1,57 116 215,-19-23-1,25 37 22,1 0 0,-1 1 0,-1 0 0,1 0 0,-1 0 0,-8-5 0,14 11 17,0-1 0,0 0 0,0 1 0,0-1 0,0 1 0,0-1 0,-1 1 0,1 0 0,0 0 0,0-1 0,0 1 0,-1 0 0,1 0 0,0 0 0,0 0 0,0 0 0,0 1 0,-1-1 0,1 0 0,0 0 0,0 1 0,0-1 0,0 1 0,0-1 0,0 1 0,0-1 0,0 1 0,0 0 0,0-1 0,0 1 0,0 0 0,0 0 0,0 0-1,1 0 1,-1 0 0,0 0 0,0 1 0,-3 4-19,1 1 0,0-1 0,0 1-1,0 0 1,-1 7 0,-4 16-23,2 1 1,0 0-1,-1 52 1,9 105 81,50 350-79,74 222 59,-83-557 26,-9-56-61,56 152 0,-85-286 33,1 0 0,0-1 0,0 0 1,1 0-1,0-1 0,15 17 0,-19-24-1,1-1 1,-1 1 0,1-1 0,0 0 0,1 0-1,-1 0 1,0 0 0,1-1 0,4 2 0,-6-3-1,1 0 1,-1 0 0,0-1 0,0 1 0,0-1 0,1 0 0,-1 1 0,0-2-1,1 1 1,-1 0 0,0-1 0,0 1 0,0-1 0,1 0 0,2-2 0,-2 2 5,0-1 0,-1 0 0,1-1 0,-1 1 0,0 0 0,0-1-1,1 0 1,-2 0 0,6-5 0,-2-1 23,1-1 0,5-13 0,-4 8-9,0-2-1,-2 1 0,0-1 0,-1 0 1,-1 0-1,0-1 0,-1 0 1,-1 1-1,-1-1 0,-1 0 1,0 0-1,-1 1 0,-1-1 0,-1 0 1,0 1-1,-9-26 0,-7-10 83,-3 2 0,-2 1 0,-2 0 0,-61-84 0,64 107-48,18 21-78,0 1 0,1-1 1,0 0-1,-1 0 0,2 0 0,-6-10 1,10 15-4,-1-1 0,0 1 0,1-1 0,-1 1 0,1 0-1,-1-1 1,1 1 0,0-1 0,0 1 0,-1 0 0,1 0 0,0 0 0,0-1 0,0 1 0,2-1 0,-2 1 4,55-71 191,7-7-1248,-58 74 468,0 0 0,0 0 0,9-7 0,10-1-3999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02:42:26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20 7808,'-23'-20'14993,"22"20"-14890,-9 9 1176,-9 14-999,10-9-190,2 0 0,-1 0 0,2 1-1,0 0 1,-5 18 0,-2 29 11,-7 73 1,14-70 20,3 0 0,6 69 0,22 119 44,-22-221-149,89 515-1457,-79-484-1284,2-1 1,36 94 0,-15-83-2283,-36-72 4940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5.png"/><Relationship Id="rId366" Type="http://schemas.openxmlformats.org/officeDocument/2006/relationships/image" Target="../media/image186.png"/><Relationship Id="rId531" Type="http://schemas.openxmlformats.org/officeDocument/2006/relationships/customXml" Target="../ink/ink265.xml"/><Relationship Id="rId170" Type="http://schemas.openxmlformats.org/officeDocument/2006/relationships/image" Target="../media/image88.png"/><Relationship Id="rId226" Type="http://schemas.openxmlformats.org/officeDocument/2006/relationships/image" Target="../media/image116.png"/><Relationship Id="rId433" Type="http://schemas.openxmlformats.org/officeDocument/2006/relationships/customXml" Target="../ink/ink216.xml"/><Relationship Id="rId268" Type="http://schemas.openxmlformats.org/officeDocument/2006/relationships/image" Target="../media/image137.png"/><Relationship Id="rId475" Type="http://schemas.openxmlformats.org/officeDocument/2006/relationships/customXml" Target="../ink/ink237.xml"/><Relationship Id="rId32" Type="http://schemas.openxmlformats.org/officeDocument/2006/relationships/image" Target="../media/image19.png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00" Type="http://schemas.openxmlformats.org/officeDocument/2006/relationships/image" Target="../media/image253.png"/><Relationship Id="rId542" Type="http://schemas.openxmlformats.org/officeDocument/2006/relationships/image" Target="../media/image274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04.png"/><Relationship Id="rId279" Type="http://schemas.openxmlformats.org/officeDocument/2006/relationships/customXml" Target="../ink/ink139.xml"/><Relationship Id="rId444" Type="http://schemas.openxmlformats.org/officeDocument/2006/relationships/image" Target="../media/image225.png"/><Relationship Id="rId486" Type="http://schemas.openxmlformats.org/officeDocument/2006/relationships/image" Target="../media/image246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46" Type="http://schemas.openxmlformats.org/officeDocument/2006/relationships/image" Target="../media/image176.png"/><Relationship Id="rId388" Type="http://schemas.openxmlformats.org/officeDocument/2006/relationships/image" Target="../media/image197.png"/><Relationship Id="rId511" Type="http://schemas.openxmlformats.org/officeDocument/2006/relationships/customXml" Target="../ink/ink255.xml"/><Relationship Id="rId553" Type="http://schemas.openxmlformats.org/officeDocument/2006/relationships/customXml" Target="../ink/ink276.xml"/><Relationship Id="rId85" Type="http://schemas.openxmlformats.org/officeDocument/2006/relationships/customXml" Target="../ink/ink42.xml"/><Relationship Id="rId150" Type="http://schemas.openxmlformats.org/officeDocument/2006/relationships/image" Target="../media/image78.png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413" Type="http://schemas.openxmlformats.org/officeDocument/2006/relationships/customXml" Target="../ink/ink206.xml"/><Relationship Id="rId248" Type="http://schemas.openxmlformats.org/officeDocument/2006/relationships/image" Target="../media/image127.png"/><Relationship Id="rId455" Type="http://schemas.openxmlformats.org/officeDocument/2006/relationships/customXml" Target="../ink/ink227.xml"/><Relationship Id="rId497" Type="http://schemas.openxmlformats.org/officeDocument/2006/relationships/customXml" Target="../ink/ink248.xml"/><Relationship Id="rId12" Type="http://schemas.openxmlformats.org/officeDocument/2006/relationships/image" Target="../media/image9.png"/><Relationship Id="rId108" Type="http://schemas.openxmlformats.org/officeDocument/2006/relationships/image" Target="../media/image57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22" Type="http://schemas.openxmlformats.org/officeDocument/2006/relationships/image" Target="../media/image264.png"/><Relationship Id="rId54" Type="http://schemas.openxmlformats.org/officeDocument/2006/relationships/image" Target="../media/image30.png"/><Relationship Id="rId96" Type="http://schemas.openxmlformats.org/officeDocument/2006/relationships/image" Target="../media/image51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24" Type="http://schemas.openxmlformats.org/officeDocument/2006/relationships/image" Target="../media/image215.png"/><Relationship Id="rId466" Type="http://schemas.openxmlformats.org/officeDocument/2006/relationships/image" Target="../media/image236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8.png"/><Relationship Id="rId326" Type="http://schemas.openxmlformats.org/officeDocument/2006/relationships/image" Target="../media/image166.png"/><Relationship Id="rId533" Type="http://schemas.openxmlformats.org/officeDocument/2006/relationships/customXml" Target="../ink/ink266.xml"/><Relationship Id="rId65" Type="http://schemas.openxmlformats.org/officeDocument/2006/relationships/customXml" Target="../ink/ink32.xml"/><Relationship Id="rId130" Type="http://schemas.openxmlformats.org/officeDocument/2006/relationships/image" Target="../media/image68.png"/><Relationship Id="rId368" Type="http://schemas.openxmlformats.org/officeDocument/2006/relationships/image" Target="../media/image187.png"/><Relationship Id="rId172" Type="http://schemas.openxmlformats.org/officeDocument/2006/relationships/image" Target="../media/image89.png"/><Relationship Id="rId228" Type="http://schemas.openxmlformats.org/officeDocument/2006/relationships/image" Target="../media/image117.png"/><Relationship Id="rId435" Type="http://schemas.openxmlformats.org/officeDocument/2006/relationships/customXml" Target="../ink/ink217.xml"/><Relationship Id="rId477" Type="http://schemas.openxmlformats.org/officeDocument/2006/relationships/customXml" Target="../ink/ink238.xml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502" Type="http://schemas.openxmlformats.org/officeDocument/2006/relationships/image" Target="../media/image254.png"/><Relationship Id="rId34" Type="http://schemas.openxmlformats.org/officeDocument/2006/relationships/image" Target="../media/image20.png"/><Relationship Id="rId76" Type="http://schemas.openxmlformats.org/officeDocument/2006/relationships/image" Target="../media/image41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544" Type="http://schemas.openxmlformats.org/officeDocument/2006/relationships/image" Target="../media/image275.png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198.png"/><Relationship Id="rId404" Type="http://schemas.openxmlformats.org/officeDocument/2006/relationships/image" Target="../media/image205.png"/><Relationship Id="rId446" Type="http://schemas.openxmlformats.org/officeDocument/2006/relationships/image" Target="../media/image226.png"/><Relationship Id="rId250" Type="http://schemas.openxmlformats.org/officeDocument/2006/relationships/image" Target="../media/image128.png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488" Type="http://schemas.openxmlformats.org/officeDocument/2006/relationships/image" Target="../media/image247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8.png"/><Relationship Id="rId348" Type="http://schemas.openxmlformats.org/officeDocument/2006/relationships/image" Target="../media/image177.png"/><Relationship Id="rId513" Type="http://schemas.openxmlformats.org/officeDocument/2006/relationships/customXml" Target="../ink/ink256.xml"/><Relationship Id="rId152" Type="http://schemas.openxmlformats.org/officeDocument/2006/relationships/image" Target="../media/image79.png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415" Type="http://schemas.openxmlformats.org/officeDocument/2006/relationships/customXml" Target="../ink/ink207.xml"/><Relationship Id="rId457" Type="http://schemas.openxmlformats.org/officeDocument/2006/relationships/customXml" Target="../ink/ink228.xml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14" Type="http://schemas.openxmlformats.org/officeDocument/2006/relationships/image" Target="../media/image10.png"/><Relationship Id="rId56" Type="http://schemas.openxmlformats.org/officeDocument/2006/relationships/image" Target="../media/image31.png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524" Type="http://schemas.openxmlformats.org/officeDocument/2006/relationships/image" Target="../media/image265.png"/><Relationship Id="rId98" Type="http://schemas.openxmlformats.org/officeDocument/2006/relationships/image" Target="../media/image52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88.png"/><Relationship Id="rId426" Type="http://schemas.openxmlformats.org/officeDocument/2006/relationships/image" Target="../media/image216.png"/><Relationship Id="rId230" Type="http://schemas.openxmlformats.org/officeDocument/2006/relationships/image" Target="../media/image118.png"/><Relationship Id="rId468" Type="http://schemas.openxmlformats.org/officeDocument/2006/relationships/image" Target="../media/image237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9.png"/><Relationship Id="rId328" Type="http://schemas.openxmlformats.org/officeDocument/2006/relationships/image" Target="../media/image167.png"/><Relationship Id="rId535" Type="http://schemas.openxmlformats.org/officeDocument/2006/relationships/customXml" Target="../ink/ink267.xml"/><Relationship Id="rId132" Type="http://schemas.openxmlformats.org/officeDocument/2006/relationships/image" Target="../media/image69.png"/><Relationship Id="rId174" Type="http://schemas.openxmlformats.org/officeDocument/2006/relationships/image" Target="../media/image90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479" Type="http://schemas.openxmlformats.org/officeDocument/2006/relationships/customXml" Target="../ink/ink239.xml"/><Relationship Id="rId15" Type="http://schemas.openxmlformats.org/officeDocument/2006/relationships/customXml" Target="../ink/ink7.xml"/><Relationship Id="rId36" Type="http://schemas.openxmlformats.org/officeDocument/2006/relationships/image" Target="../media/image21.png"/><Relationship Id="rId57" Type="http://schemas.openxmlformats.org/officeDocument/2006/relationships/customXml" Target="../ink/ink28.xml"/><Relationship Id="rId262" Type="http://schemas.openxmlformats.org/officeDocument/2006/relationships/image" Target="../media/image134.png"/><Relationship Id="rId283" Type="http://schemas.openxmlformats.org/officeDocument/2006/relationships/customXml" Target="../ink/ink141.xml"/><Relationship Id="rId318" Type="http://schemas.openxmlformats.org/officeDocument/2006/relationships/image" Target="../media/image162.png"/><Relationship Id="rId339" Type="http://schemas.openxmlformats.org/officeDocument/2006/relationships/customXml" Target="../ink/ink169.xml"/><Relationship Id="rId490" Type="http://schemas.openxmlformats.org/officeDocument/2006/relationships/image" Target="../media/image248.png"/><Relationship Id="rId504" Type="http://schemas.openxmlformats.org/officeDocument/2006/relationships/image" Target="../media/image255.png"/><Relationship Id="rId525" Type="http://schemas.openxmlformats.org/officeDocument/2006/relationships/customXml" Target="../ink/ink262.xml"/><Relationship Id="rId546" Type="http://schemas.openxmlformats.org/officeDocument/2006/relationships/image" Target="../media/image276.png"/><Relationship Id="rId78" Type="http://schemas.openxmlformats.org/officeDocument/2006/relationships/image" Target="../media/image42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4.png"/><Relationship Id="rId143" Type="http://schemas.openxmlformats.org/officeDocument/2006/relationships/customXml" Target="../ink/ink71.xml"/><Relationship Id="rId164" Type="http://schemas.openxmlformats.org/officeDocument/2006/relationships/image" Target="../media/image85.png"/><Relationship Id="rId185" Type="http://schemas.openxmlformats.org/officeDocument/2006/relationships/customXml" Target="../ink/ink92.xml"/><Relationship Id="rId350" Type="http://schemas.openxmlformats.org/officeDocument/2006/relationships/image" Target="../media/image178.png"/><Relationship Id="rId371" Type="http://schemas.openxmlformats.org/officeDocument/2006/relationships/customXml" Target="../ink/ink185.xml"/><Relationship Id="rId406" Type="http://schemas.openxmlformats.org/officeDocument/2006/relationships/image" Target="../media/image206.png"/><Relationship Id="rId9" Type="http://schemas.openxmlformats.org/officeDocument/2006/relationships/customXml" Target="../ink/ink4.xml"/><Relationship Id="rId210" Type="http://schemas.openxmlformats.org/officeDocument/2006/relationships/image" Target="../media/image108.png"/><Relationship Id="rId392" Type="http://schemas.openxmlformats.org/officeDocument/2006/relationships/image" Target="../media/image199.png"/><Relationship Id="rId427" Type="http://schemas.openxmlformats.org/officeDocument/2006/relationships/customXml" Target="../ink/ink213.xml"/><Relationship Id="rId448" Type="http://schemas.openxmlformats.org/officeDocument/2006/relationships/image" Target="../media/image227.png"/><Relationship Id="rId469" Type="http://schemas.openxmlformats.org/officeDocument/2006/relationships/customXml" Target="../ink/ink234.xml"/><Relationship Id="rId26" Type="http://schemas.openxmlformats.org/officeDocument/2006/relationships/image" Target="../media/image16.png"/><Relationship Id="rId231" Type="http://schemas.openxmlformats.org/officeDocument/2006/relationships/customXml" Target="../ink/ink115.xml"/><Relationship Id="rId252" Type="http://schemas.openxmlformats.org/officeDocument/2006/relationships/image" Target="../media/image129.png"/><Relationship Id="rId273" Type="http://schemas.openxmlformats.org/officeDocument/2006/relationships/customXml" Target="../ink/ink136.xml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329" Type="http://schemas.openxmlformats.org/officeDocument/2006/relationships/customXml" Target="../ink/ink164.xml"/><Relationship Id="rId480" Type="http://schemas.openxmlformats.org/officeDocument/2006/relationships/image" Target="../media/image243.png"/><Relationship Id="rId515" Type="http://schemas.openxmlformats.org/officeDocument/2006/relationships/customXml" Target="../ink/ink257.xml"/><Relationship Id="rId536" Type="http://schemas.openxmlformats.org/officeDocument/2006/relationships/image" Target="../media/image271.png"/><Relationship Id="rId47" Type="http://schemas.openxmlformats.org/officeDocument/2006/relationships/customXml" Target="../ink/ink23.xml"/><Relationship Id="rId68" Type="http://schemas.openxmlformats.org/officeDocument/2006/relationships/image" Target="../media/image37.png"/><Relationship Id="rId89" Type="http://schemas.openxmlformats.org/officeDocument/2006/relationships/customXml" Target="../ink/ink44.xml"/><Relationship Id="rId112" Type="http://schemas.openxmlformats.org/officeDocument/2006/relationships/image" Target="../media/image59.png"/><Relationship Id="rId133" Type="http://schemas.openxmlformats.org/officeDocument/2006/relationships/customXml" Target="../ink/ink66.xml"/><Relationship Id="rId154" Type="http://schemas.openxmlformats.org/officeDocument/2006/relationships/image" Target="../media/image80.png"/><Relationship Id="rId175" Type="http://schemas.openxmlformats.org/officeDocument/2006/relationships/customXml" Target="../ink/ink87.xml"/><Relationship Id="rId340" Type="http://schemas.openxmlformats.org/officeDocument/2006/relationships/image" Target="../media/image173.png"/><Relationship Id="rId361" Type="http://schemas.openxmlformats.org/officeDocument/2006/relationships/customXml" Target="../ink/ink180.xml"/><Relationship Id="rId196" Type="http://schemas.openxmlformats.org/officeDocument/2006/relationships/image" Target="../media/image101.png"/><Relationship Id="rId200" Type="http://schemas.openxmlformats.org/officeDocument/2006/relationships/image" Target="../media/image103.png"/><Relationship Id="rId382" Type="http://schemas.openxmlformats.org/officeDocument/2006/relationships/image" Target="../media/image194.png"/><Relationship Id="rId417" Type="http://schemas.openxmlformats.org/officeDocument/2006/relationships/customXml" Target="../ink/ink208.xml"/><Relationship Id="rId438" Type="http://schemas.openxmlformats.org/officeDocument/2006/relationships/image" Target="../media/image222.png"/><Relationship Id="rId459" Type="http://schemas.openxmlformats.org/officeDocument/2006/relationships/customXml" Target="../ink/ink229.xml"/><Relationship Id="rId16" Type="http://schemas.openxmlformats.org/officeDocument/2006/relationships/image" Target="../media/image11.png"/><Relationship Id="rId221" Type="http://schemas.openxmlformats.org/officeDocument/2006/relationships/customXml" Target="../ink/ink110.xml"/><Relationship Id="rId242" Type="http://schemas.openxmlformats.org/officeDocument/2006/relationships/image" Target="../media/image124.png"/><Relationship Id="rId263" Type="http://schemas.openxmlformats.org/officeDocument/2006/relationships/customXml" Target="../ink/ink131.xml"/><Relationship Id="rId284" Type="http://schemas.openxmlformats.org/officeDocument/2006/relationships/image" Target="../media/image145.png"/><Relationship Id="rId319" Type="http://schemas.openxmlformats.org/officeDocument/2006/relationships/customXml" Target="../ink/ink159.xml"/><Relationship Id="rId470" Type="http://schemas.openxmlformats.org/officeDocument/2006/relationships/image" Target="../media/image238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526" Type="http://schemas.openxmlformats.org/officeDocument/2006/relationships/image" Target="../media/image266.png"/><Relationship Id="rId37" Type="http://schemas.openxmlformats.org/officeDocument/2006/relationships/customXml" Target="../ink/ink18.xml"/><Relationship Id="rId58" Type="http://schemas.openxmlformats.org/officeDocument/2006/relationships/image" Target="../media/image32.png"/><Relationship Id="rId79" Type="http://schemas.openxmlformats.org/officeDocument/2006/relationships/customXml" Target="../ink/ink39.xml"/><Relationship Id="rId102" Type="http://schemas.openxmlformats.org/officeDocument/2006/relationships/image" Target="../media/image54.png"/><Relationship Id="rId123" Type="http://schemas.openxmlformats.org/officeDocument/2006/relationships/customXml" Target="../ink/ink61.xml"/><Relationship Id="rId144" Type="http://schemas.openxmlformats.org/officeDocument/2006/relationships/image" Target="../media/image75.png"/><Relationship Id="rId330" Type="http://schemas.openxmlformats.org/officeDocument/2006/relationships/image" Target="../media/image168.png"/><Relationship Id="rId547" Type="http://schemas.openxmlformats.org/officeDocument/2006/relationships/customXml" Target="../ink/ink273.xml"/><Relationship Id="rId90" Type="http://schemas.openxmlformats.org/officeDocument/2006/relationships/image" Target="../media/image48.png"/><Relationship Id="rId165" Type="http://schemas.openxmlformats.org/officeDocument/2006/relationships/customXml" Target="../ink/ink82.xml"/><Relationship Id="rId186" Type="http://schemas.openxmlformats.org/officeDocument/2006/relationships/image" Target="../media/image96.png"/><Relationship Id="rId351" Type="http://schemas.openxmlformats.org/officeDocument/2006/relationships/customXml" Target="../ink/ink175.xml"/><Relationship Id="rId372" Type="http://schemas.openxmlformats.org/officeDocument/2006/relationships/image" Target="../media/image189.png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28" Type="http://schemas.openxmlformats.org/officeDocument/2006/relationships/image" Target="../media/image217.png"/><Relationship Id="rId449" Type="http://schemas.openxmlformats.org/officeDocument/2006/relationships/customXml" Target="../ink/ink224.xml"/><Relationship Id="rId211" Type="http://schemas.openxmlformats.org/officeDocument/2006/relationships/customXml" Target="../ink/ink105.xml"/><Relationship Id="rId232" Type="http://schemas.openxmlformats.org/officeDocument/2006/relationships/image" Target="../media/image119.png"/><Relationship Id="rId253" Type="http://schemas.openxmlformats.org/officeDocument/2006/relationships/customXml" Target="../ink/ink126.xml"/><Relationship Id="rId274" Type="http://schemas.openxmlformats.org/officeDocument/2006/relationships/image" Target="../media/image140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33.png"/><Relationship Id="rId481" Type="http://schemas.openxmlformats.org/officeDocument/2006/relationships/customXml" Target="../ink/ink240.xml"/><Relationship Id="rId516" Type="http://schemas.openxmlformats.org/officeDocument/2006/relationships/image" Target="../media/image261.png"/><Relationship Id="rId27" Type="http://schemas.openxmlformats.org/officeDocument/2006/relationships/customXml" Target="../ink/ink13.xml"/><Relationship Id="rId48" Type="http://schemas.openxmlformats.org/officeDocument/2006/relationships/image" Target="../media/image27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0.png"/><Relationship Id="rId320" Type="http://schemas.openxmlformats.org/officeDocument/2006/relationships/image" Target="../media/image163.png"/><Relationship Id="rId537" Type="http://schemas.openxmlformats.org/officeDocument/2006/relationships/customXml" Target="../ink/ink268.xml"/><Relationship Id="rId80" Type="http://schemas.openxmlformats.org/officeDocument/2006/relationships/image" Target="../media/image43.png"/><Relationship Id="rId155" Type="http://schemas.openxmlformats.org/officeDocument/2006/relationships/customXml" Target="../ink/ink77.xml"/><Relationship Id="rId176" Type="http://schemas.openxmlformats.org/officeDocument/2006/relationships/image" Target="../media/image91.png"/><Relationship Id="rId197" Type="http://schemas.openxmlformats.org/officeDocument/2006/relationships/customXml" Target="../ink/ink98.xml"/><Relationship Id="rId341" Type="http://schemas.openxmlformats.org/officeDocument/2006/relationships/customXml" Target="../ink/ink170.xml"/><Relationship Id="rId362" Type="http://schemas.openxmlformats.org/officeDocument/2006/relationships/image" Target="../media/image184.png"/><Relationship Id="rId383" Type="http://schemas.openxmlformats.org/officeDocument/2006/relationships/customXml" Target="../ink/ink191.xml"/><Relationship Id="rId418" Type="http://schemas.openxmlformats.org/officeDocument/2006/relationships/image" Target="../media/image212.png"/><Relationship Id="rId439" Type="http://schemas.openxmlformats.org/officeDocument/2006/relationships/customXml" Target="../ink/ink219.xml"/><Relationship Id="rId201" Type="http://schemas.openxmlformats.org/officeDocument/2006/relationships/customXml" Target="../ink/ink100.xml"/><Relationship Id="rId222" Type="http://schemas.openxmlformats.org/officeDocument/2006/relationships/image" Target="../media/image114.png"/><Relationship Id="rId243" Type="http://schemas.openxmlformats.org/officeDocument/2006/relationships/customXml" Target="../ink/ink121.xml"/><Relationship Id="rId264" Type="http://schemas.openxmlformats.org/officeDocument/2006/relationships/image" Target="../media/image135.png"/><Relationship Id="rId285" Type="http://schemas.openxmlformats.org/officeDocument/2006/relationships/customXml" Target="../ink/ink142.xml"/><Relationship Id="rId450" Type="http://schemas.openxmlformats.org/officeDocument/2006/relationships/image" Target="../media/image228.png"/><Relationship Id="rId471" Type="http://schemas.openxmlformats.org/officeDocument/2006/relationships/customXml" Target="../ink/ink235.xml"/><Relationship Id="rId506" Type="http://schemas.openxmlformats.org/officeDocument/2006/relationships/image" Target="../media/image256.png"/><Relationship Id="rId17" Type="http://schemas.openxmlformats.org/officeDocument/2006/relationships/customXml" Target="../ink/ink8.xml"/><Relationship Id="rId38" Type="http://schemas.openxmlformats.org/officeDocument/2006/relationships/image" Target="../media/image22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5.png"/><Relationship Id="rId310" Type="http://schemas.openxmlformats.org/officeDocument/2006/relationships/image" Target="../media/image158.png"/><Relationship Id="rId492" Type="http://schemas.openxmlformats.org/officeDocument/2006/relationships/image" Target="../media/image249.png"/><Relationship Id="rId527" Type="http://schemas.openxmlformats.org/officeDocument/2006/relationships/customXml" Target="../ink/ink263.xml"/><Relationship Id="rId548" Type="http://schemas.openxmlformats.org/officeDocument/2006/relationships/image" Target="../media/image277.png"/><Relationship Id="rId70" Type="http://schemas.openxmlformats.org/officeDocument/2006/relationships/image" Target="../media/image38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6.png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352" Type="http://schemas.openxmlformats.org/officeDocument/2006/relationships/image" Target="../media/image179.png"/><Relationship Id="rId373" Type="http://schemas.openxmlformats.org/officeDocument/2006/relationships/customXml" Target="../ink/ink186.xml"/><Relationship Id="rId394" Type="http://schemas.openxmlformats.org/officeDocument/2006/relationships/image" Target="../media/image200.png"/><Relationship Id="rId408" Type="http://schemas.openxmlformats.org/officeDocument/2006/relationships/image" Target="../media/image207.png"/><Relationship Id="rId429" Type="http://schemas.openxmlformats.org/officeDocument/2006/relationships/customXml" Target="../ink/ink21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9.png"/><Relationship Id="rId233" Type="http://schemas.openxmlformats.org/officeDocument/2006/relationships/customXml" Target="../ink/ink116.xml"/><Relationship Id="rId254" Type="http://schemas.openxmlformats.org/officeDocument/2006/relationships/image" Target="../media/image130.png"/><Relationship Id="rId440" Type="http://schemas.openxmlformats.org/officeDocument/2006/relationships/image" Target="../media/image223.png"/><Relationship Id="rId28" Type="http://schemas.openxmlformats.org/officeDocument/2006/relationships/image" Target="../media/image17.png"/><Relationship Id="rId49" Type="http://schemas.openxmlformats.org/officeDocument/2006/relationships/customXml" Target="../ink/ink24.xml"/><Relationship Id="rId114" Type="http://schemas.openxmlformats.org/officeDocument/2006/relationships/image" Target="../media/image60.png"/><Relationship Id="rId275" Type="http://schemas.openxmlformats.org/officeDocument/2006/relationships/customXml" Target="../ink/ink137.xml"/><Relationship Id="rId296" Type="http://schemas.openxmlformats.org/officeDocument/2006/relationships/image" Target="../media/image151.png"/><Relationship Id="rId300" Type="http://schemas.openxmlformats.org/officeDocument/2006/relationships/image" Target="../media/image153.png"/><Relationship Id="rId461" Type="http://schemas.openxmlformats.org/officeDocument/2006/relationships/customXml" Target="../ink/ink230.xml"/><Relationship Id="rId482" Type="http://schemas.openxmlformats.org/officeDocument/2006/relationships/image" Target="../media/image244.png"/><Relationship Id="rId517" Type="http://schemas.openxmlformats.org/officeDocument/2006/relationships/customXml" Target="../ink/ink258.xml"/><Relationship Id="rId538" Type="http://schemas.openxmlformats.org/officeDocument/2006/relationships/image" Target="../media/image272.png"/><Relationship Id="rId60" Type="http://schemas.openxmlformats.org/officeDocument/2006/relationships/image" Target="../media/image33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1.png"/><Relationship Id="rId177" Type="http://schemas.openxmlformats.org/officeDocument/2006/relationships/customXml" Target="../ink/ink88.xml"/><Relationship Id="rId198" Type="http://schemas.openxmlformats.org/officeDocument/2006/relationships/image" Target="../media/image102.png"/><Relationship Id="rId321" Type="http://schemas.openxmlformats.org/officeDocument/2006/relationships/customXml" Target="../ink/ink160.xml"/><Relationship Id="rId342" Type="http://schemas.openxmlformats.org/officeDocument/2006/relationships/image" Target="../media/image174.png"/><Relationship Id="rId363" Type="http://schemas.openxmlformats.org/officeDocument/2006/relationships/customXml" Target="../ink/ink181.xml"/><Relationship Id="rId384" Type="http://schemas.openxmlformats.org/officeDocument/2006/relationships/image" Target="../media/image195.png"/><Relationship Id="rId419" Type="http://schemas.openxmlformats.org/officeDocument/2006/relationships/customXml" Target="../ink/ink209.xml"/><Relationship Id="rId202" Type="http://schemas.openxmlformats.org/officeDocument/2006/relationships/image" Target="../media/image104.png"/><Relationship Id="rId223" Type="http://schemas.openxmlformats.org/officeDocument/2006/relationships/customXml" Target="../ink/ink111.xml"/><Relationship Id="rId244" Type="http://schemas.openxmlformats.org/officeDocument/2006/relationships/image" Target="../media/image125.png"/><Relationship Id="rId430" Type="http://schemas.openxmlformats.org/officeDocument/2006/relationships/image" Target="../media/image218.png"/><Relationship Id="rId18" Type="http://schemas.openxmlformats.org/officeDocument/2006/relationships/image" Target="../media/image12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6.png"/><Relationship Id="rId451" Type="http://schemas.openxmlformats.org/officeDocument/2006/relationships/customXml" Target="../ink/ink225.xml"/><Relationship Id="rId472" Type="http://schemas.openxmlformats.org/officeDocument/2006/relationships/image" Target="../media/image239.png"/><Relationship Id="rId493" Type="http://schemas.openxmlformats.org/officeDocument/2006/relationships/customXml" Target="../ink/ink246.xml"/><Relationship Id="rId507" Type="http://schemas.openxmlformats.org/officeDocument/2006/relationships/customXml" Target="../ink/ink253.xml"/><Relationship Id="rId528" Type="http://schemas.openxmlformats.org/officeDocument/2006/relationships/image" Target="../media/image267.png"/><Relationship Id="rId549" Type="http://schemas.openxmlformats.org/officeDocument/2006/relationships/customXml" Target="../ink/ink274.xml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25" Type="http://schemas.openxmlformats.org/officeDocument/2006/relationships/customXml" Target="../ink/ink62.xml"/><Relationship Id="rId146" Type="http://schemas.openxmlformats.org/officeDocument/2006/relationships/image" Target="../media/image76.png"/><Relationship Id="rId167" Type="http://schemas.openxmlformats.org/officeDocument/2006/relationships/customXml" Target="../ink/ink83.xml"/><Relationship Id="rId188" Type="http://schemas.openxmlformats.org/officeDocument/2006/relationships/image" Target="../media/image97.png"/><Relationship Id="rId311" Type="http://schemas.openxmlformats.org/officeDocument/2006/relationships/customXml" Target="../ink/ink155.xml"/><Relationship Id="rId332" Type="http://schemas.openxmlformats.org/officeDocument/2006/relationships/image" Target="../media/image169.png"/><Relationship Id="rId353" Type="http://schemas.openxmlformats.org/officeDocument/2006/relationships/customXml" Target="../ink/ink176.xml"/><Relationship Id="rId374" Type="http://schemas.openxmlformats.org/officeDocument/2006/relationships/image" Target="../media/image190.png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71" Type="http://schemas.openxmlformats.org/officeDocument/2006/relationships/customXml" Target="../ink/ink35.xml"/><Relationship Id="rId92" Type="http://schemas.openxmlformats.org/officeDocument/2006/relationships/image" Target="../media/image49.png"/><Relationship Id="rId213" Type="http://schemas.openxmlformats.org/officeDocument/2006/relationships/customXml" Target="../ink/ink106.xml"/><Relationship Id="rId234" Type="http://schemas.openxmlformats.org/officeDocument/2006/relationships/image" Target="../media/image120.png"/><Relationship Id="rId420" Type="http://schemas.openxmlformats.org/officeDocument/2006/relationships/image" Target="../media/image213.png"/><Relationship Id="rId2" Type="http://schemas.openxmlformats.org/officeDocument/2006/relationships/image" Target="../media/image4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41.png"/><Relationship Id="rId297" Type="http://schemas.openxmlformats.org/officeDocument/2006/relationships/customXml" Target="../ink/ink148.xml"/><Relationship Id="rId441" Type="http://schemas.openxmlformats.org/officeDocument/2006/relationships/customXml" Target="../ink/ink220.xml"/><Relationship Id="rId462" Type="http://schemas.openxmlformats.org/officeDocument/2006/relationships/image" Target="../media/image234.png"/><Relationship Id="rId483" Type="http://schemas.openxmlformats.org/officeDocument/2006/relationships/customXml" Target="../ink/ink241.xml"/><Relationship Id="rId518" Type="http://schemas.openxmlformats.org/officeDocument/2006/relationships/image" Target="../media/image262.png"/><Relationship Id="rId539" Type="http://schemas.openxmlformats.org/officeDocument/2006/relationships/customXml" Target="../ink/ink269.xml"/><Relationship Id="rId40" Type="http://schemas.openxmlformats.org/officeDocument/2006/relationships/image" Target="../media/image23.png"/><Relationship Id="rId115" Type="http://schemas.openxmlformats.org/officeDocument/2006/relationships/customXml" Target="../ink/ink57.xml"/><Relationship Id="rId136" Type="http://schemas.openxmlformats.org/officeDocument/2006/relationships/image" Target="../media/image71.png"/><Relationship Id="rId157" Type="http://schemas.openxmlformats.org/officeDocument/2006/relationships/customXml" Target="../ink/ink78.xml"/><Relationship Id="rId178" Type="http://schemas.openxmlformats.org/officeDocument/2006/relationships/image" Target="../media/image92.png"/><Relationship Id="rId301" Type="http://schemas.openxmlformats.org/officeDocument/2006/relationships/customXml" Target="../ink/ink150.xml"/><Relationship Id="rId322" Type="http://schemas.openxmlformats.org/officeDocument/2006/relationships/image" Target="../media/image164.png"/><Relationship Id="rId343" Type="http://schemas.openxmlformats.org/officeDocument/2006/relationships/customXml" Target="../ink/ink171.xml"/><Relationship Id="rId364" Type="http://schemas.openxmlformats.org/officeDocument/2006/relationships/image" Target="../media/image185.png"/><Relationship Id="rId550" Type="http://schemas.openxmlformats.org/officeDocument/2006/relationships/image" Target="../media/image278.png"/><Relationship Id="rId61" Type="http://schemas.openxmlformats.org/officeDocument/2006/relationships/customXml" Target="../ink/ink30.xml"/><Relationship Id="rId82" Type="http://schemas.openxmlformats.org/officeDocument/2006/relationships/image" Target="../media/image44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19" Type="http://schemas.openxmlformats.org/officeDocument/2006/relationships/customXml" Target="../ink/ink9.xml"/><Relationship Id="rId224" Type="http://schemas.openxmlformats.org/officeDocument/2006/relationships/image" Target="../media/image115.png"/><Relationship Id="rId245" Type="http://schemas.openxmlformats.org/officeDocument/2006/relationships/customXml" Target="../ink/ink122.xml"/><Relationship Id="rId266" Type="http://schemas.openxmlformats.org/officeDocument/2006/relationships/image" Target="../media/image136.png"/><Relationship Id="rId287" Type="http://schemas.openxmlformats.org/officeDocument/2006/relationships/customXml" Target="../ink/ink143.xml"/><Relationship Id="rId410" Type="http://schemas.openxmlformats.org/officeDocument/2006/relationships/image" Target="../media/image208.png"/><Relationship Id="rId431" Type="http://schemas.openxmlformats.org/officeDocument/2006/relationships/customXml" Target="../ink/ink215.xml"/><Relationship Id="rId452" Type="http://schemas.openxmlformats.org/officeDocument/2006/relationships/image" Target="../media/image229.png"/><Relationship Id="rId473" Type="http://schemas.openxmlformats.org/officeDocument/2006/relationships/customXml" Target="../ink/ink236.xml"/><Relationship Id="rId494" Type="http://schemas.openxmlformats.org/officeDocument/2006/relationships/image" Target="../media/image250.png"/><Relationship Id="rId508" Type="http://schemas.openxmlformats.org/officeDocument/2006/relationships/image" Target="../media/image257.png"/><Relationship Id="rId529" Type="http://schemas.openxmlformats.org/officeDocument/2006/relationships/customXml" Target="../ink/ink264.xml"/><Relationship Id="rId30" Type="http://schemas.openxmlformats.org/officeDocument/2006/relationships/image" Target="../media/image18.png"/><Relationship Id="rId105" Type="http://schemas.openxmlformats.org/officeDocument/2006/relationships/customXml" Target="../ink/ink52.xml"/><Relationship Id="rId126" Type="http://schemas.openxmlformats.org/officeDocument/2006/relationships/image" Target="../media/image66.png"/><Relationship Id="rId147" Type="http://schemas.openxmlformats.org/officeDocument/2006/relationships/customXml" Target="../ink/ink73.xml"/><Relationship Id="rId168" Type="http://schemas.openxmlformats.org/officeDocument/2006/relationships/image" Target="../media/image87.png"/><Relationship Id="rId312" Type="http://schemas.openxmlformats.org/officeDocument/2006/relationships/image" Target="../media/image159.png"/><Relationship Id="rId333" Type="http://schemas.openxmlformats.org/officeDocument/2006/relationships/customXml" Target="../ink/ink166.xml"/><Relationship Id="rId354" Type="http://schemas.openxmlformats.org/officeDocument/2006/relationships/image" Target="../media/image180.png"/><Relationship Id="rId540" Type="http://schemas.openxmlformats.org/officeDocument/2006/relationships/image" Target="../media/image273.png"/><Relationship Id="rId51" Type="http://schemas.openxmlformats.org/officeDocument/2006/relationships/customXml" Target="../ink/ink25.xml"/><Relationship Id="rId72" Type="http://schemas.openxmlformats.org/officeDocument/2006/relationships/image" Target="../media/image39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customXml" Target="../ink/ink187.xml"/><Relationship Id="rId396" Type="http://schemas.openxmlformats.org/officeDocument/2006/relationships/image" Target="../media/image201.png"/><Relationship Id="rId3" Type="http://schemas.openxmlformats.org/officeDocument/2006/relationships/customXml" Target="../ink/ink1.xml"/><Relationship Id="rId214" Type="http://schemas.openxmlformats.org/officeDocument/2006/relationships/image" Target="../media/image110.png"/><Relationship Id="rId235" Type="http://schemas.openxmlformats.org/officeDocument/2006/relationships/customXml" Target="../ink/ink117.xml"/><Relationship Id="rId256" Type="http://schemas.openxmlformats.org/officeDocument/2006/relationships/image" Target="../media/image131.png"/><Relationship Id="rId277" Type="http://schemas.openxmlformats.org/officeDocument/2006/relationships/customXml" Target="../ink/ink138.xml"/><Relationship Id="rId298" Type="http://schemas.openxmlformats.org/officeDocument/2006/relationships/image" Target="../media/image152.png"/><Relationship Id="rId400" Type="http://schemas.openxmlformats.org/officeDocument/2006/relationships/image" Target="../media/image203.png"/><Relationship Id="rId421" Type="http://schemas.openxmlformats.org/officeDocument/2006/relationships/customXml" Target="../ink/ink210.xml"/><Relationship Id="rId442" Type="http://schemas.openxmlformats.org/officeDocument/2006/relationships/image" Target="../media/image224.png"/><Relationship Id="rId463" Type="http://schemas.openxmlformats.org/officeDocument/2006/relationships/customXml" Target="../ink/ink231.xml"/><Relationship Id="rId484" Type="http://schemas.openxmlformats.org/officeDocument/2006/relationships/image" Target="../media/image245.png"/><Relationship Id="rId519" Type="http://schemas.openxmlformats.org/officeDocument/2006/relationships/customXml" Target="../ink/ink259.xml"/><Relationship Id="rId116" Type="http://schemas.openxmlformats.org/officeDocument/2006/relationships/image" Target="../media/image61.png"/><Relationship Id="rId137" Type="http://schemas.openxmlformats.org/officeDocument/2006/relationships/customXml" Target="../ink/ink68.xml"/><Relationship Id="rId158" Type="http://schemas.openxmlformats.org/officeDocument/2006/relationships/image" Target="../media/image82.png"/><Relationship Id="rId302" Type="http://schemas.openxmlformats.org/officeDocument/2006/relationships/image" Target="../media/image154.png"/><Relationship Id="rId323" Type="http://schemas.openxmlformats.org/officeDocument/2006/relationships/customXml" Target="../ink/ink161.xml"/><Relationship Id="rId344" Type="http://schemas.openxmlformats.org/officeDocument/2006/relationships/image" Target="../media/image175.png"/><Relationship Id="rId530" Type="http://schemas.openxmlformats.org/officeDocument/2006/relationships/image" Target="../media/image268.png"/><Relationship Id="rId20" Type="http://schemas.openxmlformats.org/officeDocument/2006/relationships/image" Target="../media/image13.png"/><Relationship Id="rId41" Type="http://schemas.openxmlformats.org/officeDocument/2006/relationships/customXml" Target="../ink/ink20.xml"/><Relationship Id="rId62" Type="http://schemas.openxmlformats.org/officeDocument/2006/relationships/image" Target="../media/image34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customXml" Target="../ink/ink182.xml"/><Relationship Id="rId386" Type="http://schemas.openxmlformats.org/officeDocument/2006/relationships/image" Target="../media/image196.png"/><Relationship Id="rId551" Type="http://schemas.openxmlformats.org/officeDocument/2006/relationships/customXml" Target="../ink/ink275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25" Type="http://schemas.openxmlformats.org/officeDocument/2006/relationships/customXml" Target="../ink/ink112.xml"/><Relationship Id="rId246" Type="http://schemas.openxmlformats.org/officeDocument/2006/relationships/image" Target="../media/image126.png"/><Relationship Id="rId267" Type="http://schemas.openxmlformats.org/officeDocument/2006/relationships/customXml" Target="../ink/ink133.xml"/><Relationship Id="rId288" Type="http://schemas.openxmlformats.org/officeDocument/2006/relationships/image" Target="../media/image147.png"/><Relationship Id="rId411" Type="http://schemas.openxmlformats.org/officeDocument/2006/relationships/customXml" Target="../ink/ink205.xml"/><Relationship Id="rId432" Type="http://schemas.openxmlformats.org/officeDocument/2006/relationships/image" Target="../media/image219.png"/><Relationship Id="rId453" Type="http://schemas.openxmlformats.org/officeDocument/2006/relationships/customXml" Target="../ink/ink226.xml"/><Relationship Id="rId474" Type="http://schemas.openxmlformats.org/officeDocument/2006/relationships/image" Target="../media/image240.png"/><Relationship Id="rId509" Type="http://schemas.openxmlformats.org/officeDocument/2006/relationships/customXml" Target="../ink/ink254.xml"/><Relationship Id="rId106" Type="http://schemas.openxmlformats.org/officeDocument/2006/relationships/image" Target="../media/image56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52" Type="http://schemas.openxmlformats.org/officeDocument/2006/relationships/image" Target="../media/image29.png"/><Relationship Id="rId73" Type="http://schemas.openxmlformats.org/officeDocument/2006/relationships/customXml" Target="../ink/ink36.xml"/><Relationship Id="rId94" Type="http://schemas.openxmlformats.org/officeDocument/2006/relationships/image" Target="../media/image50.png"/><Relationship Id="rId148" Type="http://schemas.openxmlformats.org/officeDocument/2006/relationships/image" Target="../media/image77.png"/><Relationship Id="rId169" Type="http://schemas.openxmlformats.org/officeDocument/2006/relationships/customXml" Target="../ink/ink84.xml"/><Relationship Id="rId334" Type="http://schemas.openxmlformats.org/officeDocument/2006/relationships/image" Target="../media/image170.png"/><Relationship Id="rId355" Type="http://schemas.openxmlformats.org/officeDocument/2006/relationships/customXml" Target="../ink/ink177.xml"/><Relationship Id="rId376" Type="http://schemas.openxmlformats.org/officeDocument/2006/relationships/image" Target="../media/image191.png"/><Relationship Id="rId397" Type="http://schemas.openxmlformats.org/officeDocument/2006/relationships/customXml" Target="../ink/ink198.xml"/><Relationship Id="rId520" Type="http://schemas.openxmlformats.org/officeDocument/2006/relationships/image" Target="../media/image263.png"/><Relationship Id="rId541" Type="http://schemas.openxmlformats.org/officeDocument/2006/relationships/customXml" Target="../ink/ink270.xml"/><Relationship Id="rId4" Type="http://schemas.openxmlformats.org/officeDocument/2006/relationships/image" Target="../media/image5.png"/><Relationship Id="rId180" Type="http://schemas.openxmlformats.org/officeDocument/2006/relationships/image" Target="../media/image93.png"/><Relationship Id="rId215" Type="http://schemas.openxmlformats.org/officeDocument/2006/relationships/customXml" Target="../ink/ink107.xml"/><Relationship Id="rId236" Type="http://schemas.openxmlformats.org/officeDocument/2006/relationships/image" Target="../media/image121.png"/><Relationship Id="rId257" Type="http://schemas.openxmlformats.org/officeDocument/2006/relationships/customXml" Target="../ink/ink128.xml"/><Relationship Id="rId278" Type="http://schemas.openxmlformats.org/officeDocument/2006/relationships/image" Target="../media/image142.png"/><Relationship Id="rId401" Type="http://schemas.openxmlformats.org/officeDocument/2006/relationships/customXml" Target="../ink/ink200.xml"/><Relationship Id="rId422" Type="http://schemas.openxmlformats.org/officeDocument/2006/relationships/image" Target="../media/image214.png"/><Relationship Id="rId443" Type="http://schemas.openxmlformats.org/officeDocument/2006/relationships/customXml" Target="../ink/ink221.xml"/><Relationship Id="rId464" Type="http://schemas.openxmlformats.org/officeDocument/2006/relationships/image" Target="../media/image235.png"/><Relationship Id="rId303" Type="http://schemas.openxmlformats.org/officeDocument/2006/relationships/customXml" Target="../ink/ink151.xml"/><Relationship Id="rId485" Type="http://schemas.openxmlformats.org/officeDocument/2006/relationships/customXml" Target="../ink/ink242.xml"/><Relationship Id="rId42" Type="http://schemas.openxmlformats.org/officeDocument/2006/relationships/image" Target="../media/image24.png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510" Type="http://schemas.openxmlformats.org/officeDocument/2006/relationships/image" Target="../media/image258.png"/><Relationship Id="rId552" Type="http://schemas.openxmlformats.org/officeDocument/2006/relationships/image" Target="../media/image279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09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30.png"/><Relationship Id="rId496" Type="http://schemas.openxmlformats.org/officeDocument/2006/relationships/image" Target="../media/image251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60.png"/><Relationship Id="rId356" Type="http://schemas.openxmlformats.org/officeDocument/2006/relationships/image" Target="../media/image181.png"/><Relationship Id="rId398" Type="http://schemas.openxmlformats.org/officeDocument/2006/relationships/image" Target="../media/image202.png"/><Relationship Id="rId521" Type="http://schemas.openxmlformats.org/officeDocument/2006/relationships/customXml" Target="../ink/ink260.xml"/><Relationship Id="rId95" Type="http://schemas.openxmlformats.org/officeDocument/2006/relationships/customXml" Target="../ink/ink47.xml"/><Relationship Id="rId160" Type="http://schemas.openxmlformats.org/officeDocument/2006/relationships/image" Target="../media/image83.png"/><Relationship Id="rId216" Type="http://schemas.openxmlformats.org/officeDocument/2006/relationships/image" Target="../media/image111.png"/><Relationship Id="rId423" Type="http://schemas.openxmlformats.org/officeDocument/2006/relationships/customXml" Target="../ink/ink211.xml"/><Relationship Id="rId258" Type="http://schemas.openxmlformats.org/officeDocument/2006/relationships/image" Target="../media/image132.png"/><Relationship Id="rId465" Type="http://schemas.openxmlformats.org/officeDocument/2006/relationships/customXml" Target="../ink/ink232.xml"/><Relationship Id="rId22" Type="http://schemas.openxmlformats.org/officeDocument/2006/relationships/image" Target="../media/image14.png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532" Type="http://schemas.openxmlformats.org/officeDocument/2006/relationships/image" Target="../media/image269.png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20.png"/><Relationship Id="rId476" Type="http://schemas.openxmlformats.org/officeDocument/2006/relationships/image" Target="../media/image241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43.png"/><Relationship Id="rId336" Type="http://schemas.openxmlformats.org/officeDocument/2006/relationships/image" Target="../media/image171.png"/><Relationship Id="rId501" Type="http://schemas.openxmlformats.org/officeDocument/2006/relationships/customXml" Target="../ink/ink250.xml"/><Relationship Id="rId543" Type="http://schemas.openxmlformats.org/officeDocument/2006/relationships/customXml" Target="../ink/ink271.xml"/><Relationship Id="rId75" Type="http://schemas.openxmlformats.org/officeDocument/2006/relationships/customXml" Target="../ink/ink37.xml"/><Relationship Id="rId140" Type="http://schemas.openxmlformats.org/officeDocument/2006/relationships/image" Target="../media/image73.png"/><Relationship Id="rId182" Type="http://schemas.openxmlformats.org/officeDocument/2006/relationships/image" Target="../media/image94.png"/><Relationship Id="rId378" Type="http://schemas.openxmlformats.org/officeDocument/2006/relationships/image" Target="../media/image192.png"/><Relationship Id="rId403" Type="http://schemas.openxmlformats.org/officeDocument/2006/relationships/customXml" Target="../ink/ink201.xml"/><Relationship Id="rId6" Type="http://schemas.openxmlformats.org/officeDocument/2006/relationships/image" Target="../media/image6.png"/><Relationship Id="rId238" Type="http://schemas.openxmlformats.org/officeDocument/2006/relationships/image" Target="../media/image122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512" Type="http://schemas.openxmlformats.org/officeDocument/2006/relationships/image" Target="../media/image259.png"/><Relationship Id="rId44" Type="http://schemas.openxmlformats.org/officeDocument/2006/relationships/image" Target="../media/image25.png"/><Relationship Id="rId86" Type="http://schemas.openxmlformats.org/officeDocument/2006/relationships/image" Target="../media/image46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554" Type="http://schemas.openxmlformats.org/officeDocument/2006/relationships/image" Target="../media/image280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10.png"/><Relationship Id="rId456" Type="http://schemas.openxmlformats.org/officeDocument/2006/relationships/image" Target="../media/image231.png"/><Relationship Id="rId498" Type="http://schemas.openxmlformats.org/officeDocument/2006/relationships/image" Target="../media/image252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3.png"/><Relationship Id="rId316" Type="http://schemas.openxmlformats.org/officeDocument/2006/relationships/image" Target="../media/image161.png"/><Relationship Id="rId523" Type="http://schemas.openxmlformats.org/officeDocument/2006/relationships/customXml" Target="../ink/ink261.xml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3.png"/><Relationship Id="rId358" Type="http://schemas.openxmlformats.org/officeDocument/2006/relationships/image" Target="../media/image182.png"/><Relationship Id="rId162" Type="http://schemas.openxmlformats.org/officeDocument/2006/relationships/image" Target="../media/image84.png"/><Relationship Id="rId218" Type="http://schemas.openxmlformats.org/officeDocument/2006/relationships/image" Target="../media/image112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Relationship Id="rId271" Type="http://schemas.openxmlformats.org/officeDocument/2006/relationships/customXml" Target="../ink/ink135.xml"/><Relationship Id="rId24" Type="http://schemas.openxmlformats.org/officeDocument/2006/relationships/image" Target="../media/image15.png"/><Relationship Id="rId66" Type="http://schemas.openxmlformats.org/officeDocument/2006/relationships/image" Target="../media/image36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534" Type="http://schemas.openxmlformats.org/officeDocument/2006/relationships/image" Target="../media/image270.png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93.png"/><Relationship Id="rId436" Type="http://schemas.openxmlformats.org/officeDocument/2006/relationships/image" Target="../media/image221.png"/><Relationship Id="rId240" Type="http://schemas.openxmlformats.org/officeDocument/2006/relationships/image" Target="../media/image123.png"/><Relationship Id="rId478" Type="http://schemas.openxmlformats.org/officeDocument/2006/relationships/image" Target="../media/image242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3.png"/><Relationship Id="rId282" Type="http://schemas.openxmlformats.org/officeDocument/2006/relationships/image" Target="../media/image144.png"/><Relationship Id="rId338" Type="http://schemas.openxmlformats.org/officeDocument/2006/relationships/image" Target="../media/image172.png"/><Relationship Id="rId503" Type="http://schemas.openxmlformats.org/officeDocument/2006/relationships/customXml" Target="../ink/ink251.xml"/><Relationship Id="rId545" Type="http://schemas.openxmlformats.org/officeDocument/2006/relationships/customXml" Target="../ink/ink272.xml"/><Relationship Id="rId8" Type="http://schemas.openxmlformats.org/officeDocument/2006/relationships/image" Target="../media/image7.png"/><Relationship Id="rId142" Type="http://schemas.openxmlformats.org/officeDocument/2006/relationships/image" Target="../media/image74.png"/><Relationship Id="rId184" Type="http://schemas.openxmlformats.org/officeDocument/2006/relationships/image" Target="../media/image95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46" Type="http://schemas.openxmlformats.org/officeDocument/2006/relationships/image" Target="../media/image26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514" Type="http://schemas.openxmlformats.org/officeDocument/2006/relationships/image" Target="../media/image260.png"/><Relationship Id="rId88" Type="http://schemas.openxmlformats.org/officeDocument/2006/relationships/image" Target="../media/image47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83.png"/><Relationship Id="rId416" Type="http://schemas.openxmlformats.org/officeDocument/2006/relationships/image" Target="../media/image211.png"/><Relationship Id="rId220" Type="http://schemas.openxmlformats.org/officeDocument/2006/relationships/image" Target="../media/image113.png"/><Relationship Id="rId458" Type="http://schemas.openxmlformats.org/officeDocument/2006/relationships/image" Target="../media/image23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4.xml"/><Relationship Id="rId299" Type="http://schemas.openxmlformats.org/officeDocument/2006/relationships/customXml" Target="../ink/ink425.xml"/><Relationship Id="rId21" Type="http://schemas.openxmlformats.org/officeDocument/2006/relationships/customXml" Target="../ink/ink286.xml"/><Relationship Id="rId63" Type="http://schemas.openxmlformats.org/officeDocument/2006/relationships/customXml" Target="../ink/ink307.xml"/><Relationship Id="rId159" Type="http://schemas.openxmlformats.org/officeDocument/2006/relationships/customXml" Target="../ink/ink355.xml"/><Relationship Id="rId324" Type="http://schemas.openxmlformats.org/officeDocument/2006/relationships/image" Target="../media/image442.png"/><Relationship Id="rId366" Type="http://schemas.openxmlformats.org/officeDocument/2006/relationships/image" Target="../media/image463.png"/><Relationship Id="rId170" Type="http://schemas.openxmlformats.org/officeDocument/2006/relationships/image" Target="../media/image365.png"/><Relationship Id="rId226" Type="http://schemas.openxmlformats.org/officeDocument/2006/relationships/image" Target="../media/image393.png"/><Relationship Id="rId433" Type="http://schemas.openxmlformats.org/officeDocument/2006/relationships/customXml" Target="../ink/ink492.xml"/><Relationship Id="rId268" Type="http://schemas.openxmlformats.org/officeDocument/2006/relationships/image" Target="../media/image414.png"/><Relationship Id="rId475" Type="http://schemas.openxmlformats.org/officeDocument/2006/relationships/customXml" Target="../ink/ink513.xml"/><Relationship Id="rId32" Type="http://schemas.openxmlformats.org/officeDocument/2006/relationships/image" Target="../media/image296.png"/><Relationship Id="rId74" Type="http://schemas.openxmlformats.org/officeDocument/2006/relationships/image" Target="../media/image317.png"/><Relationship Id="rId128" Type="http://schemas.openxmlformats.org/officeDocument/2006/relationships/image" Target="../media/image344.png"/><Relationship Id="rId335" Type="http://schemas.openxmlformats.org/officeDocument/2006/relationships/customXml" Target="../ink/ink443.xml"/><Relationship Id="rId377" Type="http://schemas.openxmlformats.org/officeDocument/2006/relationships/customXml" Target="../ink/ink464.xml"/><Relationship Id="rId500" Type="http://schemas.openxmlformats.org/officeDocument/2006/relationships/image" Target="../media/image530.png"/><Relationship Id="rId5" Type="http://schemas.openxmlformats.org/officeDocument/2006/relationships/customXml" Target="../ink/ink278.xml"/><Relationship Id="rId181" Type="http://schemas.openxmlformats.org/officeDocument/2006/relationships/customXml" Target="../ink/ink366.xml"/><Relationship Id="rId237" Type="http://schemas.openxmlformats.org/officeDocument/2006/relationships/customXml" Target="../ink/ink394.xml"/><Relationship Id="rId402" Type="http://schemas.openxmlformats.org/officeDocument/2006/relationships/image" Target="../media/image481.png"/><Relationship Id="rId279" Type="http://schemas.openxmlformats.org/officeDocument/2006/relationships/customXml" Target="../ink/ink415.xml"/><Relationship Id="rId444" Type="http://schemas.openxmlformats.org/officeDocument/2006/relationships/image" Target="../media/image502.png"/><Relationship Id="rId486" Type="http://schemas.openxmlformats.org/officeDocument/2006/relationships/image" Target="../media/image523.png"/><Relationship Id="rId43" Type="http://schemas.openxmlformats.org/officeDocument/2006/relationships/customXml" Target="../ink/ink297.xml"/><Relationship Id="rId139" Type="http://schemas.openxmlformats.org/officeDocument/2006/relationships/customXml" Target="../ink/ink345.xml"/><Relationship Id="rId290" Type="http://schemas.openxmlformats.org/officeDocument/2006/relationships/image" Target="../media/image425.png"/><Relationship Id="rId304" Type="http://schemas.openxmlformats.org/officeDocument/2006/relationships/image" Target="../media/image432.png"/><Relationship Id="rId346" Type="http://schemas.openxmlformats.org/officeDocument/2006/relationships/image" Target="../media/image453.png"/><Relationship Id="rId388" Type="http://schemas.openxmlformats.org/officeDocument/2006/relationships/image" Target="../media/image474.png"/><Relationship Id="rId511" Type="http://schemas.openxmlformats.org/officeDocument/2006/relationships/customXml" Target="../ink/ink531.xml"/><Relationship Id="rId85" Type="http://schemas.openxmlformats.org/officeDocument/2006/relationships/customXml" Target="../ink/ink318.xml"/><Relationship Id="rId150" Type="http://schemas.openxmlformats.org/officeDocument/2006/relationships/image" Target="../media/image355.png"/><Relationship Id="rId192" Type="http://schemas.openxmlformats.org/officeDocument/2006/relationships/image" Target="../media/image376.png"/><Relationship Id="rId206" Type="http://schemas.openxmlformats.org/officeDocument/2006/relationships/image" Target="../media/image383.png"/><Relationship Id="rId413" Type="http://schemas.openxmlformats.org/officeDocument/2006/relationships/customXml" Target="../ink/ink482.xml"/><Relationship Id="rId248" Type="http://schemas.openxmlformats.org/officeDocument/2006/relationships/image" Target="../media/image404.png"/><Relationship Id="rId455" Type="http://schemas.openxmlformats.org/officeDocument/2006/relationships/customXml" Target="../ink/ink503.xml"/><Relationship Id="rId497" Type="http://schemas.openxmlformats.org/officeDocument/2006/relationships/customXml" Target="../ink/ink524.xml"/><Relationship Id="rId12" Type="http://schemas.openxmlformats.org/officeDocument/2006/relationships/image" Target="../media/image286.png"/><Relationship Id="rId108" Type="http://schemas.openxmlformats.org/officeDocument/2006/relationships/image" Target="../media/image334.png"/><Relationship Id="rId315" Type="http://schemas.openxmlformats.org/officeDocument/2006/relationships/customXml" Target="../ink/ink433.xml"/><Relationship Id="rId357" Type="http://schemas.openxmlformats.org/officeDocument/2006/relationships/customXml" Target="../ink/ink454.xml"/><Relationship Id="rId522" Type="http://schemas.openxmlformats.org/officeDocument/2006/relationships/image" Target="../media/image541.png"/><Relationship Id="rId54" Type="http://schemas.openxmlformats.org/officeDocument/2006/relationships/image" Target="../media/image307.png"/><Relationship Id="rId96" Type="http://schemas.openxmlformats.org/officeDocument/2006/relationships/image" Target="../media/image328.png"/><Relationship Id="rId161" Type="http://schemas.openxmlformats.org/officeDocument/2006/relationships/customXml" Target="../ink/ink356.xml"/><Relationship Id="rId217" Type="http://schemas.openxmlformats.org/officeDocument/2006/relationships/customXml" Target="../ink/ink384.xml"/><Relationship Id="rId399" Type="http://schemas.openxmlformats.org/officeDocument/2006/relationships/customXml" Target="../ink/ink475.xml"/><Relationship Id="rId259" Type="http://schemas.openxmlformats.org/officeDocument/2006/relationships/customXml" Target="../ink/ink405.xml"/><Relationship Id="rId424" Type="http://schemas.openxmlformats.org/officeDocument/2006/relationships/image" Target="../media/image492.png"/><Relationship Id="rId466" Type="http://schemas.openxmlformats.org/officeDocument/2006/relationships/image" Target="../media/image513.png"/><Relationship Id="rId23" Type="http://schemas.openxmlformats.org/officeDocument/2006/relationships/customXml" Target="../ink/ink287.xml"/><Relationship Id="rId119" Type="http://schemas.openxmlformats.org/officeDocument/2006/relationships/customXml" Target="../ink/ink335.xml"/><Relationship Id="rId270" Type="http://schemas.openxmlformats.org/officeDocument/2006/relationships/image" Target="../media/image415.png"/><Relationship Id="rId326" Type="http://schemas.openxmlformats.org/officeDocument/2006/relationships/image" Target="../media/image443.png"/><Relationship Id="rId65" Type="http://schemas.openxmlformats.org/officeDocument/2006/relationships/customXml" Target="../ink/ink308.xml"/><Relationship Id="rId130" Type="http://schemas.openxmlformats.org/officeDocument/2006/relationships/image" Target="../media/image345.png"/><Relationship Id="rId368" Type="http://schemas.openxmlformats.org/officeDocument/2006/relationships/image" Target="../media/image464.png"/><Relationship Id="rId172" Type="http://schemas.openxmlformats.org/officeDocument/2006/relationships/image" Target="../media/image366.png"/><Relationship Id="rId228" Type="http://schemas.openxmlformats.org/officeDocument/2006/relationships/image" Target="../media/image394.png"/><Relationship Id="rId435" Type="http://schemas.openxmlformats.org/officeDocument/2006/relationships/customXml" Target="../ink/ink493.xml"/><Relationship Id="rId477" Type="http://schemas.openxmlformats.org/officeDocument/2006/relationships/customXml" Target="../ink/ink514.xml"/><Relationship Id="rId281" Type="http://schemas.openxmlformats.org/officeDocument/2006/relationships/customXml" Target="../ink/ink416.xml"/><Relationship Id="rId337" Type="http://schemas.openxmlformats.org/officeDocument/2006/relationships/customXml" Target="../ink/ink444.xml"/><Relationship Id="rId502" Type="http://schemas.openxmlformats.org/officeDocument/2006/relationships/image" Target="../media/image531.png"/><Relationship Id="rId34" Type="http://schemas.openxmlformats.org/officeDocument/2006/relationships/image" Target="../media/image297.png"/><Relationship Id="rId76" Type="http://schemas.openxmlformats.org/officeDocument/2006/relationships/image" Target="../media/image318.png"/><Relationship Id="rId141" Type="http://schemas.openxmlformats.org/officeDocument/2006/relationships/customXml" Target="../ink/ink346.xml"/><Relationship Id="rId379" Type="http://schemas.openxmlformats.org/officeDocument/2006/relationships/customXml" Target="../ink/ink465.xml"/><Relationship Id="rId7" Type="http://schemas.openxmlformats.org/officeDocument/2006/relationships/customXml" Target="../ink/ink279.xml"/><Relationship Id="rId183" Type="http://schemas.openxmlformats.org/officeDocument/2006/relationships/customXml" Target="../ink/ink367.xml"/><Relationship Id="rId239" Type="http://schemas.openxmlformats.org/officeDocument/2006/relationships/customXml" Target="../ink/ink395.xml"/><Relationship Id="rId390" Type="http://schemas.openxmlformats.org/officeDocument/2006/relationships/image" Target="../media/image475.png"/><Relationship Id="rId404" Type="http://schemas.openxmlformats.org/officeDocument/2006/relationships/image" Target="../media/image482.png"/><Relationship Id="rId446" Type="http://schemas.openxmlformats.org/officeDocument/2006/relationships/image" Target="../media/image503.png"/><Relationship Id="rId250" Type="http://schemas.openxmlformats.org/officeDocument/2006/relationships/image" Target="../media/image405.png"/><Relationship Id="rId292" Type="http://schemas.openxmlformats.org/officeDocument/2006/relationships/image" Target="../media/image426.png"/><Relationship Id="rId306" Type="http://schemas.openxmlformats.org/officeDocument/2006/relationships/image" Target="../media/image433.png"/><Relationship Id="rId488" Type="http://schemas.openxmlformats.org/officeDocument/2006/relationships/image" Target="../media/image524.png"/><Relationship Id="rId45" Type="http://schemas.openxmlformats.org/officeDocument/2006/relationships/customXml" Target="../ink/ink298.xml"/><Relationship Id="rId87" Type="http://schemas.openxmlformats.org/officeDocument/2006/relationships/customXml" Target="../ink/ink319.xml"/><Relationship Id="rId110" Type="http://schemas.openxmlformats.org/officeDocument/2006/relationships/image" Target="../media/image335.png"/><Relationship Id="rId348" Type="http://schemas.openxmlformats.org/officeDocument/2006/relationships/image" Target="../media/image454.png"/><Relationship Id="rId513" Type="http://schemas.openxmlformats.org/officeDocument/2006/relationships/customXml" Target="../ink/ink532.xml"/><Relationship Id="rId152" Type="http://schemas.openxmlformats.org/officeDocument/2006/relationships/image" Target="../media/image356.png"/><Relationship Id="rId194" Type="http://schemas.openxmlformats.org/officeDocument/2006/relationships/image" Target="../media/image377.png"/><Relationship Id="rId208" Type="http://schemas.openxmlformats.org/officeDocument/2006/relationships/image" Target="../media/image384.png"/><Relationship Id="rId415" Type="http://schemas.openxmlformats.org/officeDocument/2006/relationships/customXml" Target="../ink/ink483.xml"/><Relationship Id="rId457" Type="http://schemas.openxmlformats.org/officeDocument/2006/relationships/customXml" Target="../ink/ink504.xml"/><Relationship Id="rId261" Type="http://schemas.openxmlformats.org/officeDocument/2006/relationships/customXml" Target="../ink/ink406.xml"/><Relationship Id="rId499" Type="http://schemas.openxmlformats.org/officeDocument/2006/relationships/customXml" Target="../ink/ink525.xml"/><Relationship Id="rId14" Type="http://schemas.openxmlformats.org/officeDocument/2006/relationships/image" Target="../media/image287.png"/><Relationship Id="rId56" Type="http://schemas.openxmlformats.org/officeDocument/2006/relationships/image" Target="../media/image308.png"/><Relationship Id="rId317" Type="http://schemas.openxmlformats.org/officeDocument/2006/relationships/customXml" Target="../ink/ink434.xml"/><Relationship Id="rId359" Type="http://schemas.openxmlformats.org/officeDocument/2006/relationships/customXml" Target="../ink/ink455.xml"/><Relationship Id="rId524" Type="http://schemas.openxmlformats.org/officeDocument/2006/relationships/image" Target="../media/image542.png"/><Relationship Id="rId8" Type="http://schemas.openxmlformats.org/officeDocument/2006/relationships/image" Target="../media/image284.png"/><Relationship Id="rId98" Type="http://schemas.openxmlformats.org/officeDocument/2006/relationships/image" Target="../media/image329.png"/><Relationship Id="rId121" Type="http://schemas.openxmlformats.org/officeDocument/2006/relationships/customXml" Target="../ink/ink336.xml"/><Relationship Id="rId142" Type="http://schemas.openxmlformats.org/officeDocument/2006/relationships/image" Target="../media/image351.png"/><Relationship Id="rId163" Type="http://schemas.openxmlformats.org/officeDocument/2006/relationships/customXml" Target="../ink/ink357.xml"/><Relationship Id="rId184" Type="http://schemas.openxmlformats.org/officeDocument/2006/relationships/image" Target="../media/image372.png"/><Relationship Id="rId219" Type="http://schemas.openxmlformats.org/officeDocument/2006/relationships/customXml" Target="../ink/ink385.xml"/><Relationship Id="rId370" Type="http://schemas.openxmlformats.org/officeDocument/2006/relationships/image" Target="../media/image465.png"/><Relationship Id="rId391" Type="http://schemas.openxmlformats.org/officeDocument/2006/relationships/customXml" Target="../ink/ink471.xml"/><Relationship Id="rId405" Type="http://schemas.openxmlformats.org/officeDocument/2006/relationships/customXml" Target="../ink/ink478.xml"/><Relationship Id="rId426" Type="http://schemas.openxmlformats.org/officeDocument/2006/relationships/image" Target="../media/image493.png"/><Relationship Id="rId447" Type="http://schemas.openxmlformats.org/officeDocument/2006/relationships/customXml" Target="../ink/ink499.xml"/><Relationship Id="rId230" Type="http://schemas.openxmlformats.org/officeDocument/2006/relationships/image" Target="../media/image395.png"/><Relationship Id="rId251" Type="http://schemas.openxmlformats.org/officeDocument/2006/relationships/customXml" Target="../ink/ink401.xml"/><Relationship Id="rId468" Type="http://schemas.openxmlformats.org/officeDocument/2006/relationships/image" Target="../media/image514.png"/><Relationship Id="rId489" Type="http://schemas.openxmlformats.org/officeDocument/2006/relationships/customXml" Target="../ink/ink520.xml"/><Relationship Id="rId25" Type="http://schemas.openxmlformats.org/officeDocument/2006/relationships/customXml" Target="../ink/ink288.xml"/><Relationship Id="rId46" Type="http://schemas.openxmlformats.org/officeDocument/2006/relationships/image" Target="../media/image303.png"/><Relationship Id="rId67" Type="http://schemas.openxmlformats.org/officeDocument/2006/relationships/customXml" Target="../ink/ink309.xml"/><Relationship Id="rId272" Type="http://schemas.openxmlformats.org/officeDocument/2006/relationships/image" Target="../media/image416.png"/><Relationship Id="rId293" Type="http://schemas.openxmlformats.org/officeDocument/2006/relationships/customXml" Target="../ink/ink422.xml"/><Relationship Id="rId307" Type="http://schemas.openxmlformats.org/officeDocument/2006/relationships/customXml" Target="../ink/ink429.xml"/><Relationship Id="rId328" Type="http://schemas.openxmlformats.org/officeDocument/2006/relationships/image" Target="../media/image444.png"/><Relationship Id="rId349" Type="http://schemas.openxmlformats.org/officeDocument/2006/relationships/customXml" Target="../ink/ink450.xml"/><Relationship Id="rId514" Type="http://schemas.openxmlformats.org/officeDocument/2006/relationships/image" Target="../media/image537.png"/><Relationship Id="rId88" Type="http://schemas.openxmlformats.org/officeDocument/2006/relationships/image" Target="../media/image324.png"/><Relationship Id="rId111" Type="http://schemas.openxmlformats.org/officeDocument/2006/relationships/customXml" Target="../ink/ink331.xml"/><Relationship Id="rId132" Type="http://schemas.openxmlformats.org/officeDocument/2006/relationships/image" Target="../media/image346.png"/><Relationship Id="rId153" Type="http://schemas.openxmlformats.org/officeDocument/2006/relationships/customXml" Target="../ink/ink352.xml"/><Relationship Id="rId174" Type="http://schemas.openxmlformats.org/officeDocument/2006/relationships/image" Target="../media/image367.png"/><Relationship Id="rId195" Type="http://schemas.openxmlformats.org/officeDocument/2006/relationships/customXml" Target="../ink/ink373.xml"/><Relationship Id="rId209" Type="http://schemas.openxmlformats.org/officeDocument/2006/relationships/customXml" Target="../ink/ink380.xml"/><Relationship Id="rId360" Type="http://schemas.openxmlformats.org/officeDocument/2006/relationships/image" Target="../media/image460.png"/><Relationship Id="rId381" Type="http://schemas.openxmlformats.org/officeDocument/2006/relationships/customXml" Target="../ink/ink466.xml"/><Relationship Id="rId416" Type="http://schemas.openxmlformats.org/officeDocument/2006/relationships/image" Target="../media/image488.png"/><Relationship Id="rId220" Type="http://schemas.openxmlformats.org/officeDocument/2006/relationships/image" Target="../media/image390.png"/><Relationship Id="rId241" Type="http://schemas.openxmlformats.org/officeDocument/2006/relationships/customXml" Target="../ink/ink396.xml"/><Relationship Id="rId437" Type="http://schemas.openxmlformats.org/officeDocument/2006/relationships/customXml" Target="../ink/ink494.xml"/><Relationship Id="rId458" Type="http://schemas.openxmlformats.org/officeDocument/2006/relationships/image" Target="../media/image509.png"/><Relationship Id="rId479" Type="http://schemas.openxmlformats.org/officeDocument/2006/relationships/customXml" Target="../ink/ink515.xml"/><Relationship Id="rId15" Type="http://schemas.openxmlformats.org/officeDocument/2006/relationships/customXml" Target="../ink/ink283.xml"/><Relationship Id="rId36" Type="http://schemas.openxmlformats.org/officeDocument/2006/relationships/image" Target="../media/image298.png"/><Relationship Id="rId57" Type="http://schemas.openxmlformats.org/officeDocument/2006/relationships/customXml" Target="../ink/ink304.xml"/><Relationship Id="rId262" Type="http://schemas.openxmlformats.org/officeDocument/2006/relationships/image" Target="../media/image411.png"/><Relationship Id="rId283" Type="http://schemas.openxmlformats.org/officeDocument/2006/relationships/customXml" Target="../ink/ink417.xml"/><Relationship Id="rId318" Type="http://schemas.openxmlformats.org/officeDocument/2006/relationships/image" Target="../media/image439.png"/><Relationship Id="rId339" Type="http://schemas.openxmlformats.org/officeDocument/2006/relationships/customXml" Target="../ink/ink445.xml"/><Relationship Id="rId490" Type="http://schemas.openxmlformats.org/officeDocument/2006/relationships/image" Target="../media/image525.png"/><Relationship Id="rId504" Type="http://schemas.openxmlformats.org/officeDocument/2006/relationships/image" Target="../media/image532.png"/><Relationship Id="rId525" Type="http://schemas.openxmlformats.org/officeDocument/2006/relationships/customXml" Target="../ink/ink538.xml"/><Relationship Id="rId78" Type="http://schemas.openxmlformats.org/officeDocument/2006/relationships/image" Target="../media/image319.png"/><Relationship Id="rId99" Type="http://schemas.openxmlformats.org/officeDocument/2006/relationships/customXml" Target="../ink/ink325.xml"/><Relationship Id="rId101" Type="http://schemas.openxmlformats.org/officeDocument/2006/relationships/customXml" Target="../ink/ink326.xml"/><Relationship Id="rId122" Type="http://schemas.openxmlformats.org/officeDocument/2006/relationships/image" Target="../media/image341.png"/><Relationship Id="rId143" Type="http://schemas.openxmlformats.org/officeDocument/2006/relationships/customXml" Target="../ink/ink347.xml"/><Relationship Id="rId164" Type="http://schemas.openxmlformats.org/officeDocument/2006/relationships/image" Target="../media/image362.png"/><Relationship Id="rId185" Type="http://schemas.openxmlformats.org/officeDocument/2006/relationships/customXml" Target="../ink/ink368.xml"/><Relationship Id="rId350" Type="http://schemas.openxmlformats.org/officeDocument/2006/relationships/image" Target="../media/image455.png"/><Relationship Id="rId371" Type="http://schemas.openxmlformats.org/officeDocument/2006/relationships/customXml" Target="../ink/ink461.xml"/><Relationship Id="rId406" Type="http://schemas.openxmlformats.org/officeDocument/2006/relationships/image" Target="../media/image483.png"/><Relationship Id="rId9" Type="http://schemas.openxmlformats.org/officeDocument/2006/relationships/customXml" Target="../ink/ink280.xml"/><Relationship Id="rId210" Type="http://schemas.openxmlformats.org/officeDocument/2006/relationships/image" Target="../media/image385.png"/><Relationship Id="rId392" Type="http://schemas.openxmlformats.org/officeDocument/2006/relationships/image" Target="../media/image476.png"/><Relationship Id="rId427" Type="http://schemas.openxmlformats.org/officeDocument/2006/relationships/customXml" Target="../ink/ink489.xml"/><Relationship Id="rId448" Type="http://schemas.openxmlformats.org/officeDocument/2006/relationships/image" Target="../media/image504.png"/><Relationship Id="rId469" Type="http://schemas.openxmlformats.org/officeDocument/2006/relationships/customXml" Target="../ink/ink510.xml"/><Relationship Id="rId26" Type="http://schemas.openxmlformats.org/officeDocument/2006/relationships/image" Target="../media/image293.png"/><Relationship Id="rId231" Type="http://schemas.openxmlformats.org/officeDocument/2006/relationships/customXml" Target="../ink/ink391.xml"/><Relationship Id="rId252" Type="http://schemas.openxmlformats.org/officeDocument/2006/relationships/image" Target="../media/image406.png"/><Relationship Id="rId273" Type="http://schemas.openxmlformats.org/officeDocument/2006/relationships/customXml" Target="../ink/ink412.xml"/><Relationship Id="rId294" Type="http://schemas.openxmlformats.org/officeDocument/2006/relationships/image" Target="../media/image427.png"/><Relationship Id="rId308" Type="http://schemas.openxmlformats.org/officeDocument/2006/relationships/image" Target="../media/image434.png"/><Relationship Id="rId329" Type="http://schemas.openxmlformats.org/officeDocument/2006/relationships/customXml" Target="../ink/ink440.xml"/><Relationship Id="rId480" Type="http://schemas.openxmlformats.org/officeDocument/2006/relationships/image" Target="../media/image520.png"/><Relationship Id="rId515" Type="http://schemas.openxmlformats.org/officeDocument/2006/relationships/customXml" Target="../ink/ink533.xml"/><Relationship Id="rId47" Type="http://schemas.openxmlformats.org/officeDocument/2006/relationships/customXml" Target="../ink/ink299.xml"/><Relationship Id="rId68" Type="http://schemas.openxmlformats.org/officeDocument/2006/relationships/image" Target="../media/image314.png"/><Relationship Id="rId89" Type="http://schemas.openxmlformats.org/officeDocument/2006/relationships/customXml" Target="../ink/ink320.xml"/><Relationship Id="rId112" Type="http://schemas.openxmlformats.org/officeDocument/2006/relationships/image" Target="../media/image336.png"/><Relationship Id="rId133" Type="http://schemas.openxmlformats.org/officeDocument/2006/relationships/customXml" Target="../ink/ink342.xml"/><Relationship Id="rId154" Type="http://schemas.openxmlformats.org/officeDocument/2006/relationships/image" Target="../media/image357.png"/><Relationship Id="rId175" Type="http://schemas.openxmlformats.org/officeDocument/2006/relationships/customXml" Target="../ink/ink363.xml"/><Relationship Id="rId340" Type="http://schemas.openxmlformats.org/officeDocument/2006/relationships/image" Target="../media/image450.png"/><Relationship Id="rId361" Type="http://schemas.openxmlformats.org/officeDocument/2006/relationships/customXml" Target="../ink/ink456.xml"/><Relationship Id="rId196" Type="http://schemas.openxmlformats.org/officeDocument/2006/relationships/image" Target="../media/image378.png"/><Relationship Id="rId200" Type="http://schemas.openxmlformats.org/officeDocument/2006/relationships/image" Target="../media/image380.png"/><Relationship Id="rId382" Type="http://schemas.openxmlformats.org/officeDocument/2006/relationships/image" Target="../media/image471.png"/><Relationship Id="rId417" Type="http://schemas.openxmlformats.org/officeDocument/2006/relationships/customXml" Target="../ink/ink484.xml"/><Relationship Id="rId438" Type="http://schemas.openxmlformats.org/officeDocument/2006/relationships/image" Target="../media/image499.png"/><Relationship Id="rId459" Type="http://schemas.openxmlformats.org/officeDocument/2006/relationships/customXml" Target="../ink/ink505.xml"/><Relationship Id="rId16" Type="http://schemas.openxmlformats.org/officeDocument/2006/relationships/image" Target="../media/image288.png"/><Relationship Id="rId221" Type="http://schemas.openxmlformats.org/officeDocument/2006/relationships/customXml" Target="../ink/ink386.xml"/><Relationship Id="rId242" Type="http://schemas.openxmlformats.org/officeDocument/2006/relationships/image" Target="../media/image401.png"/><Relationship Id="rId263" Type="http://schemas.openxmlformats.org/officeDocument/2006/relationships/customXml" Target="../ink/ink407.xml"/><Relationship Id="rId284" Type="http://schemas.openxmlformats.org/officeDocument/2006/relationships/image" Target="../media/image422.png"/><Relationship Id="rId319" Type="http://schemas.openxmlformats.org/officeDocument/2006/relationships/customXml" Target="../ink/ink435.xml"/><Relationship Id="rId470" Type="http://schemas.openxmlformats.org/officeDocument/2006/relationships/image" Target="../media/image515.png"/><Relationship Id="rId491" Type="http://schemas.openxmlformats.org/officeDocument/2006/relationships/customXml" Target="../ink/ink521.xml"/><Relationship Id="rId505" Type="http://schemas.openxmlformats.org/officeDocument/2006/relationships/customXml" Target="../ink/ink528.xml"/><Relationship Id="rId526" Type="http://schemas.openxmlformats.org/officeDocument/2006/relationships/image" Target="../media/image543.png"/><Relationship Id="rId37" Type="http://schemas.openxmlformats.org/officeDocument/2006/relationships/customXml" Target="../ink/ink294.xml"/><Relationship Id="rId58" Type="http://schemas.openxmlformats.org/officeDocument/2006/relationships/image" Target="../media/image309.png"/><Relationship Id="rId79" Type="http://schemas.openxmlformats.org/officeDocument/2006/relationships/customXml" Target="../ink/ink315.xml"/><Relationship Id="rId102" Type="http://schemas.openxmlformats.org/officeDocument/2006/relationships/image" Target="../media/image331.png"/><Relationship Id="rId123" Type="http://schemas.openxmlformats.org/officeDocument/2006/relationships/customXml" Target="../ink/ink337.xml"/><Relationship Id="rId144" Type="http://schemas.openxmlformats.org/officeDocument/2006/relationships/image" Target="../media/image352.png"/><Relationship Id="rId330" Type="http://schemas.openxmlformats.org/officeDocument/2006/relationships/image" Target="../media/image445.png"/><Relationship Id="rId90" Type="http://schemas.openxmlformats.org/officeDocument/2006/relationships/image" Target="../media/image325.png"/><Relationship Id="rId165" Type="http://schemas.openxmlformats.org/officeDocument/2006/relationships/customXml" Target="../ink/ink358.xml"/><Relationship Id="rId186" Type="http://schemas.openxmlformats.org/officeDocument/2006/relationships/image" Target="../media/image373.png"/><Relationship Id="rId351" Type="http://schemas.openxmlformats.org/officeDocument/2006/relationships/customXml" Target="../ink/ink451.xml"/><Relationship Id="rId372" Type="http://schemas.openxmlformats.org/officeDocument/2006/relationships/image" Target="../media/image466.png"/><Relationship Id="rId393" Type="http://schemas.openxmlformats.org/officeDocument/2006/relationships/customXml" Target="../ink/ink472.xml"/><Relationship Id="rId407" Type="http://schemas.openxmlformats.org/officeDocument/2006/relationships/customXml" Target="../ink/ink479.xml"/><Relationship Id="rId428" Type="http://schemas.openxmlformats.org/officeDocument/2006/relationships/image" Target="../media/image494.png"/><Relationship Id="rId449" Type="http://schemas.openxmlformats.org/officeDocument/2006/relationships/customXml" Target="../ink/ink500.xml"/><Relationship Id="rId211" Type="http://schemas.openxmlformats.org/officeDocument/2006/relationships/customXml" Target="../ink/ink381.xml"/><Relationship Id="rId232" Type="http://schemas.openxmlformats.org/officeDocument/2006/relationships/image" Target="../media/image396.png"/><Relationship Id="rId253" Type="http://schemas.openxmlformats.org/officeDocument/2006/relationships/customXml" Target="../ink/ink402.xml"/><Relationship Id="rId274" Type="http://schemas.openxmlformats.org/officeDocument/2006/relationships/image" Target="../media/image417.png"/><Relationship Id="rId295" Type="http://schemas.openxmlformats.org/officeDocument/2006/relationships/customXml" Target="../ink/ink423.xml"/><Relationship Id="rId309" Type="http://schemas.openxmlformats.org/officeDocument/2006/relationships/customXml" Target="../ink/ink430.xml"/><Relationship Id="rId460" Type="http://schemas.openxmlformats.org/officeDocument/2006/relationships/image" Target="../media/image510.png"/><Relationship Id="rId481" Type="http://schemas.openxmlformats.org/officeDocument/2006/relationships/customXml" Target="../ink/ink516.xml"/><Relationship Id="rId516" Type="http://schemas.openxmlformats.org/officeDocument/2006/relationships/image" Target="../media/image538.png"/><Relationship Id="rId27" Type="http://schemas.openxmlformats.org/officeDocument/2006/relationships/customXml" Target="../ink/ink289.xml"/><Relationship Id="rId48" Type="http://schemas.openxmlformats.org/officeDocument/2006/relationships/image" Target="../media/image304.png"/><Relationship Id="rId69" Type="http://schemas.openxmlformats.org/officeDocument/2006/relationships/customXml" Target="../ink/ink310.xml"/><Relationship Id="rId113" Type="http://schemas.openxmlformats.org/officeDocument/2006/relationships/customXml" Target="../ink/ink332.xml"/><Relationship Id="rId134" Type="http://schemas.openxmlformats.org/officeDocument/2006/relationships/image" Target="../media/image347.png"/><Relationship Id="rId320" Type="http://schemas.openxmlformats.org/officeDocument/2006/relationships/image" Target="../media/image440.png"/><Relationship Id="rId80" Type="http://schemas.openxmlformats.org/officeDocument/2006/relationships/image" Target="../media/image320.png"/><Relationship Id="rId155" Type="http://schemas.openxmlformats.org/officeDocument/2006/relationships/customXml" Target="../ink/ink353.xml"/><Relationship Id="rId176" Type="http://schemas.openxmlformats.org/officeDocument/2006/relationships/image" Target="../media/image368.png"/><Relationship Id="rId197" Type="http://schemas.openxmlformats.org/officeDocument/2006/relationships/customXml" Target="../ink/ink374.xml"/><Relationship Id="rId341" Type="http://schemas.openxmlformats.org/officeDocument/2006/relationships/customXml" Target="../ink/ink446.xml"/><Relationship Id="rId362" Type="http://schemas.openxmlformats.org/officeDocument/2006/relationships/image" Target="../media/image461.png"/><Relationship Id="rId383" Type="http://schemas.openxmlformats.org/officeDocument/2006/relationships/customXml" Target="../ink/ink467.xml"/><Relationship Id="rId418" Type="http://schemas.openxmlformats.org/officeDocument/2006/relationships/image" Target="../media/image489.png"/><Relationship Id="rId439" Type="http://schemas.openxmlformats.org/officeDocument/2006/relationships/customXml" Target="../ink/ink495.xml"/><Relationship Id="rId201" Type="http://schemas.openxmlformats.org/officeDocument/2006/relationships/customXml" Target="../ink/ink376.xml"/><Relationship Id="rId222" Type="http://schemas.openxmlformats.org/officeDocument/2006/relationships/image" Target="../media/image391.png"/><Relationship Id="rId243" Type="http://schemas.openxmlformats.org/officeDocument/2006/relationships/customXml" Target="../ink/ink397.xml"/><Relationship Id="rId264" Type="http://schemas.openxmlformats.org/officeDocument/2006/relationships/image" Target="../media/image412.png"/><Relationship Id="rId285" Type="http://schemas.openxmlformats.org/officeDocument/2006/relationships/customXml" Target="../ink/ink418.xml"/><Relationship Id="rId450" Type="http://schemas.openxmlformats.org/officeDocument/2006/relationships/image" Target="../media/image505.png"/><Relationship Id="rId471" Type="http://schemas.openxmlformats.org/officeDocument/2006/relationships/customXml" Target="../ink/ink511.xml"/><Relationship Id="rId506" Type="http://schemas.openxmlformats.org/officeDocument/2006/relationships/image" Target="../media/image533.png"/><Relationship Id="rId17" Type="http://schemas.openxmlformats.org/officeDocument/2006/relationships/customXml" Target="../ink/ink284.xml"/><Relationship Id="rId38" Type="http://schemas.openxmlformats.org/officeDocument/2006/relationships/image" Target="../media/image299.png"/><Relationship Id="rId59" Type="http://schemas.openxmlformats.org/officeDocument/2006/relationships/customXml" Target="../ink/ink305.xml"/><Relationship Id="rId103" Type="http://schemas.openxmlformats.org/officeDocument/2006/relationships/customXml" Target="../ink/ink327.xml"/><Relationship Id="rId124" Type="http://schemas.openxmlformats.org/officeDocument/2006/relationships/image" Target="../media/image342.png"/><Relationship Id="rId310" Type="http://schemas.openxmlformats.org/officeDocument/2006/relationships/image" Target="../media/image435.png"/><Relationship Id="rId492" Type="http://schemas.openxmlformats.org/officeDocument/2006/relationships/image" Target="../media/image526.png"/><Relationship Id="rId70" Type="http://schemas.openxmlformats.org/officeDocument/2006/relationships/image" Target="../media/image315.png"/><Relationship Id="rId91" Type="http://schemas.openxmlformats.org/officeDocument/2006/relationships/customXml" Target="../ink/ink321.xml"/><Relationship Id="rId145" Type="http://schemas.openxmlformats.org/officeDocument/2006/relationships/customXml" Target="../ink/ink348.xml"/><Relationship Id="rId166" Type="http://schemas.openxmlformats.org/officeDocument/2006/relationships/image" Target="../media/image363.png"/><Relationship Id="rId187" Type="http://schemas.openxmlformats.org/officeDocument/2006/relationships/customXml" Target="../ink/ink369.xml"/><Relationship Id="rId331" Type="http://schemas.openxmlformats.org/officeDocument/2006/relationships/customXml" Target="../ink/ink441.xml"/><Relationship Id="rId352" Type="http://schemas.openxmlformats.org/officeDocument/2006/relationships/image" Target="../media/image456.png"/><Relationship Id="rId373" Type="http://schemas.openxmlformats.org/officeDocument/2006/relationships/customXml" Target="../ink/ink462.xml"/><Relationship Id="rId394" Type="http://schemas.openxmlformats.org/officeDocument/2006/relationships/image" Target="../media/image477.png"/><Relationship Id="rId408" Type="http://schemas.openxmlformats.org/officeDocument/2006/relationships/image" Target="../media/image484.png"/><Relationship Id="rId429" Type="http://schemas.openxmlformats.org/officeDocument/2006/relationships/customXml" Target="../ink/ink49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86.png"/><Relationship Id="rId233" Type="http://schemas.openxmlformats.org/officeDocument/2006/relationships/customXml" Target="../ink/ink392.xml"/><Relationship Id="rId254" Type="http://schemas.openxmlformats.org/officeDocument/2006/relationships/image" Target="../media/image407.png"/><Relationship Id="rId440" Type="http://schemas.openxmlformats.org/officeDocument/2006/relationships/image" Target="../media/image500.png"/><Relationship Id="rId28" Type="http://schemas.openxmlformats.org/officeDocument/2006/relationships/image" Target="../media/image294.png"/><Relationship Id="rId49" Type="http://schemas.openxmlformats.org/officeDocument/2006/relationships/customXml" Target="../ink/ink300.xml"/><Relationship Id="rId114" Type="http://schemas.openxmlformats.org/officeDocument/2006/relationships/image" Target="../media/image337.png"/><Relationship Id="rId275" Type="http://schemas.openxmlformats.org/officeDocument/2006/relationships/customXml" Target="../ink/ink413.xml"/><Relationship Id="rId296" Type="http://schemas.openxmlformats.org/officeDocument/2006/relationships/image" Target="../media/image428.png"/><Relationship Id="rId300" Type="http://schemas.openxmlformats.org/officeDocument/2006/relationships/image" Target="../media/image430.png"/><Relationship Id="rId461" Type="http://schemas.openxmlformats.org/officeDocument/2006/relationships/customXml" Target="../ink/ink506.xml"/><Relationship Id="rId482" Type="http://schemas.openxmlformats.org/officeDocument/2006/relationships/image" Target="../media/image521.png"/><Relationship Id="rId517" Type="http://schemas.openxmlformats.org/officeDocument/2006/relationships/customXml" Target="../ink/ink534.xml"/><Relationship Id="rId60" Type="http://schemas.openxmlformats.org/officeDocument/2006/relationships/image" Target="../media/image310.png"/><Relationship Id="rId81" Type="http://schemas.openxmlformats.org/officeDocument/2006/relationships/customXml" Target="../ink/ink316.xml"/><Relationship Id="rId135" Type="http://schemas.openxmlformats.org/officeDocument/2006/relationships/customXml" Target="../ink/ink343.xml"/><Relationship Id="rId156" Type="http://schemas.openxmlformats.org/officeDocument/2006/relationships/image" Target="../media/image358.png"/><Relationship Id="rId177" Type="http://schemas.openxmlformats.org/officeDocument/2006/relationships/customXml" Target="../ink/ink364.xml"/><Relationship Id="rId198" Type="http://schemas.openxmlformats.org/officeDocument/2006/relationships/image" Target="../media/image379.png"/><Relationship Id="rId321" Type="http://schemas.openxmlformats.org/officeDocument/2006/relationships/customXml" Target="../ink/ink436.xml"/><Relationship Id="rId342" Type="http://schemas.openxmlformats.org/officeDocument/2006/relationships/image" Target="../media/image451.png"/><Relationship Id="rId363" Type="http://schemas.openxmlformats.org/officeDocument/2006/relationships/customXml" Target="../ink/ink457.xml"/><Relationship Id="rId384" Type="http://schemas.openxmlformats.org/officeDocument/2006/relationships/image" Target="../media/image472.png"/><Relationship Id="rId419" Type="http://schemas.openxmlformats.org/officeDocument/2006/relationships/customXml" Target="../ink/ink485.xml"/><Relationship Id="rId202" Type="http://schemas.openxmlformats.org/officeDocument/2006/relationships/image" Target="../media/image381.png"/><Relationship Id="rId223" Type="http://schemas.openxmlformats.org/officeDocument/2006/relationships/customXml" Target="../ink/ink387.xml"/><Relationship Id="rId244" Type="http://schemas.openxmlformats.org/officeDocument/2006/relationships/image" Target="../media/image402.png"/><Relationship Id="rId430" Type="http://schemas.openxmlformats.org/officeDocument/2006/relationships/image" Target="../media/image495.png"/><Relationship Id="rId18" Type="http://schemas.openxmlformats.org/officeDocument/2006/relationships/image" Target="../media/image289.png"/><Relationship Id="rId39" Type="http://schemas.openxmlformats.org/officeDocument/2006/relationships/customXml" Target="../ink/ink295.xml"/><Relationship Id="rId265" Type="http://schemas.openxmlformats.org/officeDocument/2006/relationships/customXml" Target="../ink/ink408.xml"/><Relationship Id="rId286" Type="http://schemas.openxmlformats.org/officeDocument/2006/relationships/image" Target="../media/image423.png"/><Relationship Id="rId451" Type="http://schemas.openxmlformats.org/officeDocument/2006/relationships/customXml" Target="../ink/ink501.xml"/><Relationship Id="rId472" Type="http://schemas.openxmlformats.org/officeDocument/2006/relationships/image" Target="../media/image516.png"/><Relationship Id="rId493" Type="http://schemas.openxmlformats.org/officeDocument/2006/relationships/customXml" Target="../ink/ink522.xml"/><Relationship Id="rId507" Type="http://schemas.openxmlformats.org/officeDocument/2006/relationships/customXml" Target="../ink/ink529.xml"/><Relationship Id="rId50" Type="http://schemas.openxmlformats.org/officeDocument/2006/relationships/image" Target="../media/image305.png"/><Relationship Id="rId104" Type="http://schemas.openxmlformats.org/officeDocument/2006/relationships/image" Target="../media/image332.png"/><Relationship Id="rId125" Type="http://schemas.openxmlformats.org/officeDocument/2006/relationships/customXml" Target="../ink/ink338.xml"/><Relationship Id="rId146" Type="http://schemas.openxmlformats.org/officeDocument/2006/relationships/image" Target="../media/image353.png"/><Relationship Id="rId167" Type="http://schemas.openxmlformats.org/officeDocument/2006/relationships/customXml" Target="../ink/ink359.xml"/><Relationship Id="rId188" Type="http://schemas.openxmlformats.org/officeDocument/2006/relationships/image" Target="../media/image374.png"/><Relationship Id="rId311" Type="http://schemas.openxmlformats.org/officeDocument/2006/relationships/customXml" Target="../ink/ink431.xml"/><Relationship Id="rId332" Type="http://schemas.openxmlformats.org/officeDocument/2006/relationships/image" Target="../media/image446.png"/><Relationship Id="rId353" Type="http://schemas.openxmlformats.org/officeDocument/2006/relationships/customXml" Target="../ink/ink452.xml"/><Relationship Id="rId374" Type="http://schemas.openxmlformats.org/officeDocument/2006/relationships/image" Target="../media/image467.png"/><Relationship Id="rId395" Type="http://schemas.openxmlformats.org/officeDocument/2006/relationships/customXml" Target="../ink/ink473.xml"/><Relationship Id="rId409" Type="http://schemas.openxmlformats.org/officeDocument/2006/relationships/customXml" Target="../ink/ink480.xml"/><Relationship Id="rId71" Type="http://schemas.openxmlformats.org/officeDocument/2006/relationships/customXml" Target="../ink/ink311.xml"/><Relationship Id="rId92" Type="http://schemas.openxmlformats.org/officeDocument/2006/relationships/image" Target="../media/image326.png"/><Relationship Id="rId213" Type="http://schemas.openxmlformats.org/officeDocument/2006/relationships/customXml" Target="../ink/ink382.xml"/><Relationship Id="rId234" Type="http://schemas.openxmlformats.org/officeDocument/2006/relationships/image" Target="../media/image397.png"/><Relationship Id="rId420" Type="http://schemas.openxmlformats.org/officeDocument/2006/relationships/image" Target="../media/image490.png"/><Relationship Id="rId2" Type="http://schemas.openxmlformats.org/officeDocument/2006/relationships/image" Target="../media/image281.png"/><Relationship Id="rId29" Type="http://schemas.openxmlformats.org/officeDocument/2006/relationships/customXml" Target="../ink/ink290.xml"/><Relationship Id="rId255" Type="http://schemas.openxmlformats.org/officeDocument/2006/relationships/customXml" Target="../ink/ink403.xml"/><Relationship Id="rId276" Type="http://schemas.openxmlformats.org/officeDocument/2006/relationships/image" Target="../media/image418.png"/><Relationship Id="rId297" Type="http://schemas.openxmlformats.org/officeDocument/2006/relationships/customXml" Target="../ink/ink424.xml"/><Relationship Id="rId441" Type="http://schemas.openxmlformats.org/officeDocument/2006/relationships/customXml" Target="../ink/ink496.xml"/><Relationship Id="rId462" Type="http://schemas.openxmlformats.org/officeDocument/2006/relationships/image" Target="../media/image511.png"/><Relationship Id="rId483" Type="http://schemas.openxmlformats.org/officeDocument/2006/relationships/customXml" Target="../ink/ink517.xml"/><Relationship Id="rId518" Type="http://schemas.openxmlformats.org/officeDocument/2006/relationships/image" Target="../media/image539.png"/><Relationship Id="rId40" Type="http://schemas.openxmlformats.org/officeDocument/2006/relationships/image" Target="../media/image300.png"/><Relationship Id="rId115" Type="http://schemas.openxmlformats.org/officeDocument/2006/relationships/customXml" Target="../ink/ink333.xml"/><Relationship Id="rId136" Type="http://schemas.openxmlformats.org/officeDocument/2006/relationships/image" Target="../media/image348.png"/><Relationship Id="rId157" Type="http://schemas.openxmlformats.org/officeDocument/2006/relationships/customXml" Target="../ink/ink354.xml"/><Relationship Id="rId178" Type="http://schemas.openxmlformats.org/officeDocument/2006/relationships/image" Target="../media/image369.png"/><Relationship Id="rId301" Type="http://schemas.openxmlformats.org/officeDocument/2006/relationships/customXml" Target="../ink/ink426.xml"/><Relationship Id="rId322" Type="http://schemas.openxmlformats.org/officeDocument/2006/relationships/image" Target="../media/image441.png"/><Relationship Id="rId343" Type="http://schemas.openxmlformats.org/officeDocument/2006/relationships/customXml" Target="../ink/ink447.xml"/><Relationship Id="rId364" Type="http://schemas.openxmlformats.org/officeDocument/2006/relationships/image" Target="../media/image462.png"/><Relationship Id="rId61" Type="http://schemas.openxmlformats.org/officeDocument/2006/relationships/customXml" Target="../ink/ink306.xml"/><Relationship Id="rId82" Type="http://schemas.openxmlformats.org/officeDocument/2006/relationships/image" Target="../media/image321.png"/><Relationship Id="rId199" Type="http://schemas.openxmlformats.org/officeDocument/2006/relationships/customXml" Target="../ink/ink375.xml"/><Relationship Id="rId203" Type="http://schemas.openxmlformats.org/officeDocument/2006/relationships/customXml" Target="../ink/ink377.xml"/><Relationship Id="rId385" Type="http://schemas.openxmlformats.org/officeDocument/2006/relationships/customXml" Target="../ink/ink468.xml"/><Relationship Id="rId19" Type="http://schemas.openxmlformats.org/officeDocument/2006/relationships/customXml" Target="../ink/ink285.xml"/><Relationship Id="rId224" Type="http://schemas.openxmlformats.org/officeDocument/2006/relationships/image" Target="../media/image392.png"/><Relationship Id="rId245" Type="http://schemas.openxmlformats.org/officeDocument/2006/relationships/customXml" Target="../ink/ink398.xml"/><Relationship Id="rId266" Type="http://schemas.openxmlformats.org/officeDocument/2006/relationships/image" Target="../media/image413.png"/><Relationship Id="rId287" Type="http://schemas.openxmlformats.org/officeDocument/2006/relationships/customXml" Target="../ink/ink419.xml"/><Relationship Id="rId410" Type="http://schemas.openxmlformats.org/officeDocument/2006/relationships/image" Target="../media/image485.png"/><Relationship Id="rId431" Type="http://schemas.openxmlformats.org/officeDocument/2006/relationships/customXml" Target="../ink/ink491.xml"/><Relationship Id="rId452" Type="http://schemas.openxmlformats.org/officeDocument/2006/relationships/image" Target="../media/image506.png"/><Relationship Id="rId473" Type="http://schemas.openxmlformats.org/officeDocument/2006/relationships/customXml" Target="../ink/ink512.xml"/><Relationship Id="rId494" Type="http://schemas.openxmlformats.org/officeDocument/2006/relationships/image" Target="../media/image527.png"/><Relationship Id="rId508" Type="http://schemas.openxmlformats.org/officeDocument/2006/relationships/image" Target="../media/image534.png"/><Relationship Id="rId30" Type="http://schemas.openxmlformats.org/officeDocument/2006/relationships/image" Target="../media/image295.png"/><Relationship Id="rId105" Type="http://schemas.openxmlformats.org/officeDocument/2006/relationships/customXml" Target="../ink/ink328.xml"/><Relationship Id="rId126" Type="http://schemas.openxmlformats.org/officeDocument/2006/relationships/image" Target="../media/image343.png"/><Relationship Id="rId147" Type="http://schemas.openxmlformats.org/officeDocument/2006/relationships/customXml" Target="../ink/ink349.xml"/><Relationship Id="rId168" Type="http://schemas.openxmlformats.org/officeDocument/2006/relationships/image" Target="../media/image364.png"/><Relationship Id="rId312" Type="http://schemas.openxmlformats.org/officeDocument/2006/relationships/image" Target="../media/image436.png"/><Relationship Id="rId333" Type="http://schemas.openxmlformats.org/officeDocument/2006/relationships/customXml" Target="../ink/ink442.xml"/><Relationship Id="rId354" Type="http://schemas.openxmlformats.org/officeDocument/2006/relationships/image" Target="../media/image457.png"/><Relationship Id="rId51" Type="http://schemas.openxmlformats.org/officeDocument/2006/relationships/customXml" Target="../ink/ink301.xml"/><Relationship Id="rId72" Type="http://schemas.openxmlformats.org/officeDocument/2006/relationships/image" Target="../media/image316.png"/><Relationship Id="rId93" Type="http://schemas.openxmlformats.org/officeDocument/2006/relationships/customXml" Target="../ink/ink322.xml"/><Relationship Id="rId189" Type="http://schemas.openxmlformats.org/officeDocument/2006/relationships/customXml" Target="../ink/ink370.xml"/><Relationship Id="rId375" Type="http://schemas.openxmlformats.org/officeDocument/2006/relationships/customXml" Target="../ink/ink463.xml"/><Relationship Id="rId396" Type="http://schemas.openxmlformats.org/officeDocument/2006/relationships/image" Target="../media/image478.png"/><Relationship Id="rId3" Type="http://schemas.openxmlformats.org/officeDocument/2006/relationships/customXml" Target="../ink/ink277.xml"/><Relationship Id="rId214" Type="http://schemas.openxmlformats.org/officeDocument/2006/relationships/image" Target="../media/image387.png"/><Relationship Id="rId235" Type="http://schemas.openxmlformats.org/officeDocument/2006/relationships/customXml" Target="../ink/ink393.xml"/><Relationship Id="rId256" Type="http://schemas.openxmlformats.org/officeDocument/2006/relationships/image" Target="../media/image408.png"/><Relationship Id="rId277" Type="http://schemas.openxmlformats.org/officeDocument/2006/relationships/customXml" Target="../ink/ink414.xml"/><Relationship Id="rId298" Type="http://schemas.openxmlformats.org/officeDocument/2006/relationships/image" Target="../media/image429.png"/><Relationship Id="rId400" Type="http://schemas.openxmlformats.org/officeDocument/2006/relationships/image" Target="../media/image480.png"/><Relationship Id="rId421" Type="http://schemas.openxmlformats.org/officeDocument/2006/relationships/customXml" Target="../ink/ink486.xml"/><Relationship Id="rId442" Type="http://schemas.openxmlformats.org/officeDocument/2006/relationships/image" Target="../media/image501.png"/><Relationship Id="rId463" Type="http://schemas.openxmlformats.org/officeDocument/2006/relationships/customXml" Target="../ink/ink507.xml"/><Relationship Id="rId484" Type="http://schemas.openxmlformats.org/officeDocument/2006/relationships/image" Target="../media/image522.png"/><Relationship Id="rId519" Type="http://schemas.openxmlformats.org/officeDocument/2006/relationships/customXml" Target="../ink/ink535.xml"/><Relationship Id="rId116" Type="http://schemas.openxmlformats.org/officeDocument/2006/relationships/image" Target="../media/image338.png"/><Relationship Id="rId137" Type="http://schemas.openxmlformats.org/officeDocument/2006/relationships/customXml" Target="../ink/ink344.xml"/><Relationship Id="rId158" Type="http://schemas.openxmlformats.org/officeDocument/2006/relationships/image" Target="../media/image359.png"/><Relationship Id="rId302" Type="http://schemas.openxmlformats.org/officeDocument/2006/relationships/image" Target="../media/image431.png"/><Relationship Id="rId323" Type="http://schemas.openxmlformats.org/officeDocument/2006/relationships/customXml" Target="../ink/ink437.xml"/><Relationship Id="rId344" Type="http://schemas.openxmlformats.org/officeDocument/2006/relationships/image" Target="../media/image452.png"/><Relationship Id="rId20" Type="http://schemas.openxmlformats.org/officeDocument/2006/relationships/image" Target="../media/image290.png"/><Relationship Id="rId41" Type="http://schemas.openxmlformats.org/officeDocument/2006/relationships/customXml" Target="../ink/ink296.xml"/><Relationship Id="rId62" Type="http://schemas.openxmlformats.org/officeDocument/2006/relationships/image" Target="../media/image311.png"/><Relationship Id="rId83" Type="http://schemas.openxmlformats.org/officeDocument/2006/relationships/customXml" Target="../ink/ink317.xml"/><Relationship Id="rId179" Type="http://schemas.openxmlformats.org/officeDocument/2006/relationships/customXml" Target="../ink/ink365.xml"/><Relationship Id="rId365" Type="http://schemas.openxmlformats.org/officeDocument/2006/relationships/customXml" Target="../ink/ink458.xml"/><Relationship Id="rId386" Type="http://schemas.openxmlformats.org/officeDocument/2006/relationships/image" Target="../media/image473.png"/><Relationship Id="rId190" Type="http://schemas.openxmlformats.org/officeDocument/2006/relationships/image" Target="../media/image375.png"/><Relationship Id="rId204" Type="http://schemas.openxmlformats.org/officeDocument/2006/relationships/image" Target="../media/image382.png"/><Relationship Id="rId225" Type="http://schemas.openxmlformats.org/officeDocument/2006/relationships/customXml" Target="../ink/ink388.xml"/><Relationship Id="rId246" Type="http://schemas.openxmlformats.org/officeDocument/2006/relationships/image" Target="../media/image403.png"/><Relationship Id="rId267" Type="http://schemas.openxmlformats.org/officeDocument/2006/relationships/customXml" Target="../ink/ink409.xml"/><Relationship Id="rId288" Type="http://schemas.openxmlformats.org/officeDocument/2006/relationships/image" Target="../media/image424.png"/><Relationship Id="rId411" Type="http://schemas.openxmlformats.org/officeDocument/2006/relationships/customXml" Target="../ink/ink481.xml"/><Relationship Id="rId432" Type="http://schemas.openxmlformats.org/officeDocument/2006/relationships/image" Target="../media/image496.png"/><Relationship Id="rId453" Type="http://schemas.openxmlformats.org/officeDocument/2006/relationships/customXml" Target="../ink/ink502.xml"/><Relationship Id="rId474" Type="http://schemas.openxmlformats.org/officeDocument/2006/relationships/image" Target="../media/image517.png"/><Relationship Id="rId509" Type="http://schemas.openxmlformats.org/officeDocument/2006/relationships/customXml" Target="../ink/ink530.xml"/><Relationship Id="rId106" Type="http://schemas.openxmlformats.org/officeDocument/2006/relationships/image" Target="../media/image333.png"/><Relationship Id="rId127" Type="http://schemas.openxmlformats.org/officeDocument/2006/relationships/customXml" Target="../ink/ink339.xml"/><Relationship Id="rId313" Type="http://schemas.openxmlformats.org/officeDocument/2006/relationships/customXml" Target="../ink/ink432.xml"/><Relationship Id="rId495" Type="http://schemas.openxmlformats.org/officeDocument/2006/relationships/customXml" Target="../ink/ink523.xml"/><Relationship Id="rId10" Type="http://schemas.openxmlformats.org/officeDocument/2006/relationships/image" Target="../media/image285.png"/><Relationship Id="rId31" Type="http://schemas.openxmlformats.org/officeDocument/2006/relationships/customXml" Target="../ink/ink291.xml"/><Relationship Id="rId52" Type="http://schemas.openxmlformats.org/officeDocument/2006/relationships/image" Target="../media/image306.png"/><Relationship Id="rId73" Type="http://schemas.openxmlformats.org/officeDocument/2006/relationships/customXml" Target="../ink/ink312.xml"/><Relationship Id="rId94" Type="http://schemas.openxmlformats.org/officeDocument/2006/relationships/image" Target="../media/image327.png"/><Relationship Id="rId148" Type="http://schemas.openxmlformats.org/officeDocument/2006/relationships/image" Target="../media/image354.png"/><Relationship Id="rId169" Type="http://schemas.openxmlformats.org/officeDocument/2006/relationships/customXml" Target="../ink/ink360.xml"/><Relationship Id="rId334" Type="http://schemas.openxmlformats.org/officeDocument/2006/relationships/image" Target="../media/image447.png"/><Relationship Id="rId355" Type="http://schemas.openxmlformats.org/officeDocument/2006/relationships/customXml" Target="../ink/ink453.xml"/><Relationship Id="rId376" Type="http://schemas.openxmlformats.org/officeDocument/2006/relationships/image" Target="../media/image468.png"/><Relationship Id="rId397" Type="http://schemas.openxmlformats.org/officeDocument/2006/relationships/customXml" Target="../ink/ink474.xml"/><Relationship Id="rId520" Type="http://schemas.openxmlformats.org/officeDocument/2006/relationships/image" Target="../media/image540.png"/><Relationship Id="rId4" Type="http://schemas.openxmlformats.org/officeDocument/2006/relationships/image" Target="../media/image282.png"/><Relationship Id="rId180" Type="http://schemas.openxmlformats.org/officeDocument/2006/relationships/image" Target="../media/image370.png"/><Relationship Id="rId215" Type="http://schemas.openxmlformats.org/officeDocument/2006/relationships/customXml" Target="../ink/ink383.xml"/><Relationship Id="rId236" Type="http://schemas.openxmlformats.org/officeDocument/2006/relationships/image" Target="../media/image398.png"/><Relationship Id="rId257" Type="http://schemas.openxmlformats.org/officeDocument/2006/relationships/customXml" Target="../ink/ink404.xml"/><Relationship Id="rId278" Type="http://schemas.openxmlformats.org/officeDocument/2006/relationships/image" Target="../media/image419.png"/><Relationship Id="rId401" Type="http://schemas.openxmlformats.org/officeDocument/2006/relationships/customXml" Target="../ink/ink476.xml"/><Relationship Id="rId422" Type="http://schemas.openxmlformats.org/officeDocument/2006/relationships/image" Target="../media/image491.png"/><Relationship Id="rId443" Type="http://schemas.openxmlformats.org/officeDocument/2006/relationships/customXml" Target="../ink/ink497.xml"/><Relationship Id="rId464" Type="http://schemas.openxmlformats.org/officeDocument/2006/relationships/image" Target="../media/image512.png"/><Relationship Id="rId303" Type="http://schemas.openxmlformats.org/officeDocument/2006/relationships/customXml" Target="../ink/ink427.xml"/><Relationship Id="rId485" Type="http://schemas.openxmlformats.org/officeDocument/2006/relationships/customXml" Target="../ink/ink518.xml"/><Relationship Id="rId42" Type="http://schemas.openxmlformats.org/officeDocument/2006/relationships/image" Target="../media/image301.png"/><Relationship Id="rId84" Type="http://schemas.openxmlformats.org/officeDocument/2006/relationships/image" Target="../media/image322.png"/><Relationship Id="rId138" Type="http://schemas.openxmlformats.org/officeDocument/2006/relationships/image" Target="../media/image349.png"/><Relationship Id="rId345" Type="http://schemas.openxmlformats.org/officeDocument/2006/relationships/customXml" Target="../ink/ink448.xml"/><Relationship Id="rId387" Type="http://schemas.openxmlformats.org/officeDocument/2006/relationships/customXml" Target="../ink/ink469.xml"/><Relationship Id="rId510" Type="http://schemas.openxmlformats.org/officeDocument/2006/relationships/image" Target="../media/image535.png"/><Relationship Id="rId191" Type="http://schemas.openxmlformats.org/officeDocument/2006/relationships/customXml" Target="../ink/ink371.xml"/><Relationship Id="rId205" Type="http://schemas.openxmlformats.org/officeDocument/2006/relationships/customXml" Target="../ink/ink378.xml"/><Relationship Id="rId247" Type="http://schemas.openxmlformats.org/officeDocument/2006/relationships/customXml" Target="../ink/ink399.xml"/><Relationship Id="rId412" Type="http://schemas.openxmlformats.org/officeDocument/2006/relationships/image" Target="../media/image486.png"/><Relationship Id="rId107" Type="http://schemas.openxmlformats.org/officeDocument/2006/relationships/customXml" Target="../ink/ink329.xml"/><Relationship Id="rId289" Type="http://schemas.openxmlformats.org/officeDocument/2006/relationships/customXml" Target="../ink/ink420.xml"/><Relationship Id="rId454" Type="http://schemas.openxmlformats.org/officeDocument/2006/relationships/image" Target="../media/image507.png"/><Relationship Id="rId496" Type="http://schemas.openxmlformats.org/officeDocument/2006/relationships/image" Target="../media/image528.png"/><Relationship Id="rId11" Type="http://schemas.openxmlformats.org/officeDocument/2006/relationships/customXml" Target="../ink/ink281.xml"/><Relationship Id="rId53" Type="http://schemas.openxmlformats.org/officeDocument/2006/relationships/customXml" Target="../ink/ink302.xml"/><Relationship Id="rId149" Type="http://schemas.openxmlformats.org/officeDocument/2006/relationships/customXml" Target="../ink/ink350.xml"/><Relationship Id="rId314" Type="http://schemas.openxmlformats.org/officeDocument/2006/relationships/image" Target="../media/image437.png"/><Relationship Id="rId356" Type="http://schemas.openxmlformats.org/officeDocument/2006/relationships/image" Target="../media/image458.png"/><Relationship Id="rId398" Type="http://schemas.openxmlformats.org/officeDocument/2006/relationships/image" Target="../media/image479.png"/><Relationship Id="rId521" Type="http://schemas.openxmlformats.org/officeDocument/2006/relationships/customXml" Target="../ink/ink536.xml"/><Relationship Id="rId95" Type="http://schemas.openxmlformats.org/officeDocument/2006/relationships/customXml" Target="../ink/ink323.xml"/><Relationship Id="rId160" Type="http://schemas.openxmlformats.org/officeDocument/2006/relationships/image" Target="../media/image360.png"/><Relationship Id="rId216" Type="http://schemas.openxmlformats.org/officeDocument/2006/relationships/image" Target="../media/image388.png"/><Relationship Id="rId423" Type="http://schemas.openxmlformats.org/officeDocument/2006/relationships/customXml" Target="../ink/ink487.xml"/><Relationship Id="rId258" Type="http://schemas.openxmlformats.org/officeDocument/2006/relationships/image" Target="../media/image409.png"/><Relationship Id="rId465" Type="http://schemas.openxmlformats.org/officeDocument/2006/relationships/customXml" Target="../ink/ink508.xml"/><Relationship Id="rId22" Type="http://schemas.openxmlformats.org/officeDocument/2006/relationships/image" Target="../media/image291.png"/><Relationship Id="rId64" Type="http://schemas.openxmlformats.org/officeDocument/2006/relationships/image" Target="../media/image312.png"/><Relationship Id="rId118" Type="http://schemas.openxmlformats.org/officeDocument/2006/relationships/image" Target="../media/image339.png"/><Relationship Id="rId325" Type="http://schemas.openxmlformats.org/officeDocument/2006/relationships/customXml" Target="../ink/ink438.xml"/><Relationship Id="rId367" Type="http://schemas.openxmlformats.org/officeDocument/2006/relationships/customXml" Target="../ink/ink459.xml"/><Relationship Id="rId171" Type="http://schemas.openxmlformats.org/officeDocument/2006/relationships/customXml" Target="../ink/ink361.xml"/><Relationship Id="rId227" Type="http://schemas.openxmlformats.org/officeDocument/2006/relationships/customXml" Target="../ink/ink389.xml"/><Relationship Id="rId269" Type="http://schemas.openxmlformats.org/officeDocument/2006/relationships/customXml" Target="../ink/ink410.xml"/><Relationship Id="rId434" Type="http://schemas.openxmlformats.org/officeDocument/2006/relationships/image" Target="../media/image497.png"/><Relationship Id="rId476" Type="http://schemas.openxmlformats.org/officeDocument/2006/relationships/image" Target="../media/image518.png"/><Relationship Id="rId33" Type="http://schemas.openxmlformats.org/officeDocument/2006/relationships/customXml" Target="../ink/ink292.xml"/><Relationship Id="rId129" Type="http://schemas.openxmlformats.org/officeDocument/2006/relationships/customXml" Target="../ink/ink340.xml"/><Relationship Id="rId280" Type="http://schemas.openxmlformats.org/officeDocument/2006/relationships/image" Target="../media/image420.png"/><Relationship Id="rId336" Type="http://schemas.openxmlformats.org/officeDocument/2006/relationships/image" Target="../media/image448.png"/><Relationship Id="rId501" Type="http://schemas.openxmlformats.org/officeDocument/2006/relationships/customXml" Target="../ink/ink526.xml"/><Relationship Id="rId75" Type="http://schemas.openxmlformats.org/officeDocument/2006/relationships/customXml" Target="../ink/ink313.xml"/><Relationship Id="rId140" Type="http://schemas.openxmlformats.org/officeDocument/2006/relationships/image" Target="../media/image350.png"/><Relationship Id="rId182" Type="http://schemas.openxmlformats.org/officeDocument/2006/relationships/image" Target="../media/image371.png"/><Relationship Id="rId378" Type="http://schemas.openxmlformats.org/officeDocument/2006/relationships/image" Target="../media/image469.png"/><Relationship Id="rId403" Type="http://schemas.openxmlformats.org/officeDocument/2006/relationships/customXml" Target="../ink/ink477.xml"/><Relationship Id="rId6" Type="http://schemas.openxmlformats.org/officeDocument/2006/relationships/image" Target="../media/image283.png"/><Relationship Id="rId238" Type="http://schemas.openxmlformats.org/officeDocument/2006/relationships/image" Target="../media/image399.png"/><Relationship Id="rId445" Type="http://schemas.openxmlformats.org/officeDocument/2006/relationships/customXml" Target="../ink/ink498.xml"/><Relationship Id="rId487" Type="http://schemas.openxmlformats.org/officeDocument/2006/relationships/customXml" Target="../ink/ink519.xml"/><Relationship Id="rId291" Type="http://schemas.openxmlformats.org/officeDocument/2006/relationships/customXml" Target="../ink/ink421.xml"/><Relationship Id="rId305" Type="http://schemas.openxmlformats.org/officeDocument/2006/relationships/customXml" Target="../ink/ink428.xml"/><Relationship Id="rId347" Type="http://schemas.openxmlformats.org/officeDocument/2006/relationships/customXml" Target="../ink/ink449.xml"/><Relationship Id="rId512" Type="http://schemas.openxmlformats.org/officeDocument/2006/relationships/image" Target="../media/image536.png"/><Relationship Id="rId44" Type="http://schemas.openxmlformats.org/officeDocument/2006/relationships/image" Target="../media/image302.png"/><Relationship Id="rId86" Type="http://schemas.openxmlformats.org/officeDocument/2006/relationships/image" Target="../media/image323.png"/><Relationship Id="rId151" Type="http://schemas.openxmlformats.org/officeDocument/2006/relationships/customXml" Target="../ink/ink351.xml"/><Relationship Id="rId389" Type="http://schemas.openxmlformats.org/officeDocument/2006/relationships/customXml" Target="../ink/ink470.xml"/><Relationship Id="rId193" Type="http://schemas.openxmlformats.org/officeDocument/2006/relationships/customXml" Target="../ink/ink372.xml"/><Relationship Id="rId207" Type="http://schemas.openxmlformats.org/officeDocument/2006/relationships/customXml" Target="../ink/ink379.xml"/><Relationship Id="rId249" Type="http://schemas.openxmlformats.org/officeDocument/2006/relationships/customXml" Target="../ink/ink400.xml"/><Relationship Id="rId414" Type="http://schemas.openxmlformats.org/officeDocument/2006/relationships/image" Target="../media/image487.png"/><Relationship Id="rId456" Type="http://schemas.openxmlformats.org/officeDocument/2006/relationships/image" Target="../media/image508.png"/><Relationship Id="rId498" Type="http://schemas.openxmlformats.org/officeDocument/2006/relationships/image" Target="../media/image529.png"/><Relationship Id="rId13" Type="http://schemas.openxmlformats.org/officeDocument/2006/relationships/customXml" Target="../ink/ink282.xml"/><Relationship Id="rId109" Type="http://schemas.openxmlformats.org/officeDocument/2006/relationships/customXml" Target="../ink/ink330.xml"/><Relationship Id="rId260" Type="http://schemas.openxmlformats.org/officeDocument/2006/relationships/image" Target="../media/image410.png"/><Relationship Id="rId316" Type="http://schemas.openxmlformats.org/officeDocument/2006/relationships/image" Target="../media/image438.png"/><Relationship Id="rId523" Type="http://schemas.openxmlformats.org/officeDocument/2006/relationships/customXml" Target="../ink/ink537.xml"/><Relationship Id="rId55" Type="http://schemas.openxmlformats.org/officeDocument/2006/relationships/customXml" Target="../ink/ink303.xml"/><Relationship Id="rId97" Type="http://schemas.openxmlformats.org/officeDocument/2006/relationships/customXml" Target="../ink/ink324.xml"/><Relationship Id="rId120" Type="http://schemas.openxmlformats.org/officeDocument/2006/relationships/image" Target="../media/image340.png"/><Relationship Id="rId358" Type="http://schemas.openxmlformats.org/officeDocument/2006/relationships/image" Target="../media/image459.png"/><Relationship Id="rId162" Type="http://schemas.openxmlformats.org/officeDocument/2006/relationships/image" Target="../media/image361.png"/><Relationship Id="rId218" Type="http://schemas.openxmlformats.org/officeDocument/2006/relationships/image" Target="../media/image389.png"/><Relationship Id="rId425" Type="http://schemas.openxmlformats.org/officeDocument/2006/relationships/customXml" Target="../ink/ink488.xml"/><Relationship Id="rId467" Type="http://schemas.openxmlformats.org/officeDocument/2006/relationships/customXml" Target="../ink/ink509.xml"/><Relationship Id="rId271" Type="http://schemas.openxmlformats.org/officeDocument/2006/relationships/customXml" Target="../ink/ink411.xml"/><Relationship Id="rId24" Type="http://schemas.openxmlformats.org/officeDocument/2006/relationships/image" Target="../media/image292.png"/><Relationship Id="rId66" Type="http://schemas.openxmlformats.org/officeDocument/2006/relationships/image" Target="../media/image313.png"/><Relationship Id="rId131" Type="http://schemas.openxmlformats.org/officeDocument/2006/relationships/customXml" Target="../ink/ink341.xml"/><Relationship Id="rId327" Type="http://schemas.openxmlformats.org/officeDocument/2006/relationships/customXml" Target="../ink/ink439.xml"/><Relationship Id="rId369" Type="http://schemas.openxmlformats.org/officeDocument/2006/relationships/customXml" Target="../ink/ink460.xml"/><Relationship Id="rId173" Type="http://schemas.openxmlformats.org/officeDocument/2006/relationships/customXml" Target="../ink/ink362.xml"/><Relationship Id="rId229" Type="http://schemas.openxmlformats.org/officeDocument/2006/relationships/customXml" Target="../ink/ink390.xml"/><Relationship Id="rId380" Type="http://schemas.openxmlformats.org/officeDocument/2006/relationships/image" Target="../media/image470.png"/><Relationship Id="rId436" Type="http://schemas.openxmlformats.org/officeDocument/2006/relationships/image" Target="../media/image498.png"/><Relationship Id="rId240" Type="http://schemas.openxmlformats.org/officeDocument/2006/relationships/image" Target="../media/image400.png"/><Relationship Id="rId478" Type="http://schemas.openxmlformats.org/officeDocument/2006/relationships/image" Target="../media/image519.png"/><Relationship Id="rId35" Type="http://schemas.openxmlformats.org/officeDocument/2006/relationships/customXml" Target="../ink/ink293.xml"/><Relationship Id="rId77" Type="http://schemas.openxmlformats.org/officeDocument/2006/relationships/customXml" Target="../ink/ink314.xml"/><Relationship Id="rId100" Type="http://schemas.openxmlformats.org/officeDocument/2006/relationships/image" Target="../media/image330.png"/><Relationship Id="rId282" Type="http://schemas.openxmlformats.org/officeDocument/2006/relationships/image" Target="../media/image421.png"/><Relationship Id="rId338" Type="http://schemas.openxmlformats.org/officeDocument/2006/relationships/image" Target="../media/image449.png"/><Relationship Id="rId503" Type="http://schemas.openxmlformats.org/officeDocument/2006/relationships/customXml" Target="../ink/ink52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6.xml"/><Relationship Id="rId299" Type="http://schemas.openxmlformats.org/officeDocument/2006/relationships/customXml" Target="../ink/ink687.xml"/><Relationship Id="rId21" Type="http://schemas.openxmlformats.org/officeDocument/2006/relationships/customXml" Target="../ink/ink548.xml"/><Relationship Id="rId63" Type="http://schemas.openxmlformats.org/officeDocument/2006/relationships/customXml" Target="../ink/ink569.xml"/><Relationship Id="rId159" Type="http://schemas.openxmlformats.org/officeDocument/2006/relationships/customXml" Target="../ink/ink617.xml"/><Relationship Id="rId324" Type="http://schemas.openxmlformats.org/officeDocument/2006/relationships/image" Target="../media/image705.png"/><Relationship Id="rId366" Type="http://schemas.openxmlformats.org/officeDocument/2006/relationships/image" Target="../media/image726.png"/><Relationship Id="rId531" Type="http://schemas.openxmlformats.org/officeDocument/2006/relationships/customXml" Target="../ink/ink803.xml"/><Relationship Id="rId573" Type="http://schemas.openxmlformats.org/officeDocument/2006/relationships/customXml" Target="../ink/ink824.xml"/><Relationship Id="rId170" Type="http://schemas.openxmlformats.org/officeDocument/2006/relationships/image" Target="../media/image628.png"/><Relationship Id="rId226" Type="http://schemas.openxmlformats.org/officeDocument/2006/relationships/image" Target="../media/image656.png"/><Relationship Id="rId433" Type="http://schemas.openxmlformats.org/officeDocument/2006/relationships/customXml" Target="../ink/ink754.xml"/><Relationship Id="rId268" Type="http://schemas.openxmlformats.org/officeDocument/2006/relationships/image" Target="../media/image677.png"/><Relationship Id="rId475" Type="http://schemas.openxmlformats.org/officeDocument/2006/relationships/customXml" Target="../ink/ink775.xml"/><Relationship Id="rId32" Type="http://schemas.openxmlformats.org/officeDocument/2006/relationships/image" Target="../media/image559.png"/><Relationship Id="rId74" Type="http://schemas.openxmlformats.org/officeDocument/2006/relationships/image" Target="../media/image580.png"/><Relationship Id="rId128" Type="http://schemas.openxmlformats.org/officeDocument/2006/relationships/image" Target="../media/image607.png"/><Relationship Id="rId335" Type="http://schemas.openxmlformats.org/officeDocument/2006/relationships/customXml" Target="../ink/ink705.xml"/><Relationship Id="rId377" Type="http://schemas.openxmlformats.org/officeDocument/2006/relationships/customXml" Target="../ink/ink726.xml"/><Relationship Id="rId500" Type="http://schemas.openxmlformats.org/officeDocument/2006/relationships/image" Target="../media/image793.png"/><Relationship Id="rId542" Type="http://schemas.openxmlformats.org/officeDocument/2006/relationships/image" Target="../media/image814.png"/><Relationship Id="rId5" Type="http://schemas.openxmlformats.org/officeDocument/2006/relationships/customXml" Target="../ink/ink540.xml"/><Relationship Id="rId181" Type="http://schemas.openxmlformats.org/officeDocument/2006/relationships/customXml" Target="../ink/ink628.xml"/><Relationship Id="rId237" Type="http://schemas.openxmlformats.org/officeDocument/2006/relationships/customXml" Target="../ink/ink656.xml"/><Relationship Id="rId402" Type="http://schemas.openxmlformats.org/officeDocument/2006/relationships/image" Target="../media/image744.png"/><Relationship Id="rId279" Type="http://schemas.openxmlformats.org/officeDocument/2006/relationships/customXml" Target="../ink/ink677.xml"/><Relationship Id="rId444" Type="http://schemas.openxmlformats.org/officeDocument/2006/relationships/image" Target="../media/image765.png"/><Relationship Id="rId486" Type="http://schemas.openxmlformats.org/officeDocument/2006/relationships/image" Target="../media/image786.png"/><Relationship Id="rId43" Type="http://schemas.openxmlformats.org/officeDocument/2006/relationships/customXml" Target="../ink/ink559.xml"/><Relationship Id="rId139" Type="http://schemas.openxmlformats.org/officeDocument/2006/relationships/customXml" Target="../ink/ink607.xml"/><Relationship Id="rId290" Type="http://schemas.openxmlformats.org/officeDocument/2006/relationships/image" Target="../media/image688.png"/><Relationship Id="rId304" Type="http://schemas.openxmlformats.org/officeDocument/2006/relationships/image" Target="../media/image695.png"/><Relationship Id="rId346" Type="http://schemas.openxmlformats.org/officeDocument/2006/relationships/image" Target="../media/image716.png"/><Relationship Id="rId388" Type="http://schemas.openxmlformats.org/officeDocument/2006/relationships/image" Target="../media/image737.png"/><Relationship Id="rId511" Type="http://schemas.openxmlformats.org/officeDocument/2006/relationships/customXml" Target="../ink/ink793.xml"/><Relationship Id="rId553" Type="http://schemas.openxmlformats.org/officeDocument/2006/relationships/customXml" Target="../ink/ink814.xml"/><Relationship Id="rId85" Type="http://schemas.openxmlformats.org/officeDocument/2006/relationships/customXml" Target="../ink/ink580.xml"/><Relationship Id="rId150" Type="http://schemas.openxmlformats.org/officeDocument/2006/relationships/image" Target="../media/image618.png"/><Relationship Id="rId192" Type="http://schemas.openxmlformats.org/officeDocument/2006/relationships/image" Target="../media/image639.png"/><Relationship Id="rId206" Type="http://schemas.openxmlformats.org/officeDocument/2006/relationships/image" Target="../media/image646.png"/><Relationship Id="rId413" Type="http://schemas.openxmlformats.org/officeDocument/2006/relationships/customXml" Target="../ink/ink744.xml"/><Relationship Id="rId248" Type="http://schemas.openxmlformats.org/officeDocument/2006/relationships/image" Target="../media/image667.png"/><Relationship Id="rId455" Type="http://schemas.openxmlformats.org/officeDocument/2006/relationships/customXml" Target="../ink/ink765.xml"/><Relationship Id="rId497" Type="http://schemas.openxmlformats.org/officeDocument/2006/relationships/customXml" Target="../ink/ink786.xml"/><Relationship Id="rId12" Type="http://schemas.openxmlformats.org/officeDocument/2006/relationships/image" Target="../media/image549.png"/><Relationship Id="rId108" Type="http://schemas.openxmlformats.org/officeDocument/2006/relationships/image" Target="../media/image597.png"/><Relationship Id="rId315" Type="http://schemas.openxmlformats.org/officeDocument/2006/relationships/customXml" Target="../ink/ink695.xml"/><Relationship Id="rId357" Type="http://schemas.openxmlformats.org/officeDocument/2006/relationships/customXml" Target="../ink/ink716.xml"/><Relationship Id="rId522" Type="http://schemas.openxmlformats.org/officeDocument/2006/relationships/image" Target="../media/image804.png"/><Relationship Id="rId54" Type="http://schemas.openxmlformats.org/officeDocument/2006/relationships/image" Target="../media/image570.png"/><Relationship Id="rId96" Type="http://schemas.openxmlformats.org/officeDocument/2006/relationships/image" Target="../media/image591.png"/><Relationship Id="rId161" Type="http://schemas.openxmlformats.org/officeDocument/2006/relationships/customXml" Target="../ink/ink618.xml"/><Relationship Id="rId217" Type="http://schemas.openxmlformats.org/officeDocument/2006/relationships/customXml" Target="../ink/ink646.xml"/><Relationship Id="rId399" Type="http://schemas.openxmlformats.org/officeDocument/2006/relationships/customXml" Target="../ink/ink737.xml"/><Relationship Id="rId564" Type="http://schemas.openxmlformats.org/officeDocument/2006/relationships/image" Target="../media/image825.png"/><Relationship Id="rId259" Type="http://schemas.openxmlformats.org/officeDocument/2006/relationships/customXml" Target="../ink/ink667.xml"/><Relationship Id="rId424" Type="http://schemas.openxmlformats.org/officeDocument/2006/relationships/image" Target="../media/image755.png"/><Relationship Id="rId466" Type="http://schemas.openxmlformats.org/officeDocument/2006/relationships/image" Target="../media/image776.png"/><Relationship Id="rId23" Type="http://schemas.openxmlformats.org/officeDocument/2006/relationships/customXml" Target="../ink/ink549.xml"/><Relationship Id="rId119" Type="http://schemas.openxmlformats.org/officeDocument/2006/relationships/customXml" Target="../ink/ink597.xml"/><Relationship Id="rId270" Type="http://schemas.openxmlformats.org/officeDocument/2006/relationships/image" Target="../media/image678.png"/><Relationship Id="rId326" Type="http://schemas.openxmlformats.org/officeDocument/2006/relationships/image" Target="../media/image706.png"/><Relationship Id="rId533" Type="http://schemas.openxmlformats.org/officeDocument/2006/relationships/customXml" Target="../ink/ink804.xml"/><Relationship Id="rId65" Type="http://schemas.openxmlformats.org/officeDocument/2006/relationships/customXml" Target="../ink/ink570.xml"/><Relationship Id="rId130" Type="http://schemas.openxmlformats.org/officeDocument/2006/relationships/image" Target="../media/image608.png"/><Relationship Id="rId368" Type="http://schemas.openxmlformats.org/officeDocument/2006/relationships/image" Target="../media/image727.png"/><Relationship Id="rId575" Type="http://schemas.openxmlformats.org/officeDocument/2006/relationships/customXml" Target="../ink/ink825.xml"/><Relationship Id="rId172" Type="http://schemas.openxmlformats.org/officeDocument/2006/relationships/image" Target="../media/image629.png"/><Relationship Id="rId228" Type="http://schemas.openxmlformats.org/officeDocument/2006/relationships/image" Target="../media/image657.png"/><Relationship Id="rId435" Type="http://schemas.openxmlformats.org/officeDocument/2006/relationships/customXml" Target="../ink/ink755.xml"/><Relationship Id="rId477" Type="http://schemas.openxmlformats.org/officeDocument/2006/relationships/customXml" Target="../ink/ink776.xml"/><Relationship Id="rId281" Type="http://schemas.openxmlformats.org/officeDocument/2006/relationships/customXml" Target="../ink/ink678.xml"/><Relationship Id="rId337" Type="http://schemas.openxmlformats.org/officeDocument/2006/relationships/customXml" Target="../ink/ink706.xml"/><Relationship Id="rId502" Type="http://schemas.openxmlformats.org/officeDocument/2006/relationships/image" Target="../media/image794.png"/><Relationship Id="rId34" Type="http://schemas.openxmlformats.org/officeDocument/2006/relationships/image" Target="../media/image560.png"/><Relationship Id="rId76" Type="http://schemas.openxmlformats.org/officeDocument/2006/relationships/image" Target="../media/image581.png"/><Relationship Id="rId141" Type="http://schemas.openxmlformats.org/officeDocument/2006/relationships/customXml" Target="../ink/ink608.xml"/><Relationship Id="rId379" Type="http://schemas.openxmlformats.org/officeDocument/2006/relationships/customXml" Target="../ink/ink727.xml"/><Relationship Id="rId544" Type="http://schemas.openxmlformats.org/officeDocument/2006/relationships/image" Target="../media/image815.png"/><Relationship Id="rId7" Type="http://schemas.openxmlformats.org/officeDocument/2006/relationships/customXml" Target="../ink/ink541.xml"/><Relationship Id="rId183" Type="http://schemas.openxmlformats.org/officeDocument/2006/relationships/customXml" Target="../ink/ink629.xml"/><Relationship Id="rId239" Type="http://schemas.openxmlformats.org/officeDocument/2006/relationships/customXml" Target="../ink/ink657.xml"/><Relationship Id="rId390" Type="http://schemas.openxmlformats.org/officeDocument/2006/relationships/image" Target="../media/image738.png"/><Relationship Id="rId404" Type="http://schemas.openxmlformats.org/officeDocument/2006/relationships/image" Target="../media/image745.png"/><Relationship Id="rId446" Type="http://schemas.openxmlformats.org/officeDocument/2006/relationships/image" Target="../media/image766.png"/><Relationship Id="rId250" Type="http://schemas.openxmlformats.org/officeDocument/2006/relationships/image" Target="../media/image668.png"/><Relationship Id="rId292" Type="http://schemas.openxmlformats.org/officeDocument/2006/relationships/image" Target="../media/image689.png"/><Relationship Id="rId306" Type="http://schemas.openxmlformats.org/officeDocument/2006/relationships/image" Target="../media/image696.png"/><Relationship Id="rId488" Type="http://schemas.openxmlformats.org/officeDocument/2006/relationships/image" Target="../media/image787.png"/><Relationship Id="rId45" Type="http://schemas.openxmlformats.org/officeDocument/2006/relationships/customXml" Target="../ink/ink560.xml"/><Relationship Id="rId87" Type="http://schemas.openxmlformats.org/officeDocument/2006/relationships/customXml" Target="../ink/ink581.xml"/><Relationship Id="rId110" Type="http://schemas.openxmlformats.org/officeDocument/2006/relationships/image" Target="../media/image598.png"/><Relationship Id="rId348" Type="http://schemas.openxmlformats.org/officeDocument/2006/relationships/image" Target="../media/image717.png"/><Relationship Id="rId513" Type="http://schemas.openxmlformats.org/officeDocument/2006/relationships/customXml" Target="../ink/ink794.xml"/><Relationship Id="rId555" Type="http://schemas.openxmlformats.org/officeDocument/2006/relationships/customXml" Target="../ink/ink815.xml"/><Relationship Id="rId152" Type="http://schemas.openxmlformats.org/officeDocument/2006/relationships/image" Target="../media/image619.png"/><Relationship Id="rId194" Type="http://schemas.openxmlformats.org/officeDocument/2006/relationships/image" Target="../media/image640.png"/><Relationship Id="rId208" Type="http://schemas.openxmlformats.org/officeDocument/2006/relationships/image" Target="../media/image647.png"/><Relationship Id="rId415" Type="http://schemas.openxmlformats.org/officeDocument/2006/relationships/customXml" Target="../ink/ink745.xml"/><Relationship Id="rId457" Type="http://schemas.openxmlformats.org/officeDocument/2006/relationships/customXml" Target="../ink/ink766.xml"/><Relationship Id="rId261" Type="http://schemas.openxmlformats.org/officeDocument/2006/relationships/customXml" Target="../ink/ink668.xml"/><Relationship Id="rId499" Type="http://schemas.openxmlformats.org/officeDocument/2006/relationships/customXml" Target="../ink/ink787.xml"/><Relationship Id="rId14" Type="http://schemas.openxmlformats.org/officeDocument/2006/relationships/image" Target="../media/image550.png"/><Relationship Id="rId56" Type="http://schemas.openxmlformats.org/officeDocument/2006/relationships/image" Target="../media/image571.png"/><Relationship Id="rId317" Type="http://schemas.openxmlformats.org/officeDocument/2006/relationships/customXml" Target="../ink/ink696.xml"/><Relationship Id="rId359" Type="http://schemas.openxmlformats.org/officeDocument/2006/relationships/customXml" Target="../ink/ink717.xml"/><Relationship Id="rId524" Type="http://schemas.openxmlformats.org/officeDocument/2006/relationships/image" Target="../media/image805.png"/><Relationship Id="rId566" Type="http://schemas.openxmlformats.org/officeDocument/2006/relationships/image" Target="../media/image826.png"/><Relationship Id="rId98" Type="http://schemas.openxmlformats.org/officeDocument/2006/relationships/image" Target="../media/image592.png"/><Relationship Id="rId121" Type="http://schemas.openxmlformats.org/officeDocument/2006/relationships/customXml" Target="../ink/ink598.xml"/><Relationship Id="rId163" Type="http://schemas.openxmlformats.org/officeDocument/2006/relationships/customXml" Target="../ink/ink619.xml"/><Relationship Id="rId219" Type="http://schemas.openxmlformats.org/officeDocument/2006/relationships/customXml" Target="../ink/ink647.xml"/><Relationship Id="rId370" Type="http://schemas.openxmlformats.org/officeDocument/2006/relationships/image" Target="../media/image728.png"/><Relationship Id="rId426" Type="http://schemas.openxmlformats.org/officeDocument/2006/relationships/image" Target="../media/image756.png"/><Relationship Id="rId230" Type="http://schemas.openxmlformats.org/officeDocument/2006/relationships/image" Target="../media/image658.png"/><Relationship Id="rId468" Type="http://schemas.openxmlformats.org/officeDocument/2006/relationships/image" Target="../media/image777.png"/><Relationship Id="rId25" Type="http://schemas.openxmlformats.org/officeDocument/2006/relationships/customXml" Target="../ink/ink550.xml"/><Relationship Id="rId67" Type="http://schemas.openxmlformats.org/officeDocument/2006/relationships/customXml" Target="../ink/ink571.xml"/><Relationship Id="rId272" Type="http://schemas.openxmlformats.org/officeDocument/2006/relationships/image" Target="../media/image679.png"/><Relationship Id="rId328" Type="http://schemas.openxmlformats.org/officeDocument/2006/relationships/image" Target="../media/image707.png"/><Relationship Id="rId535" Type="http://schemas.openxmlformats.org/officeDocument/2006/relationships/customXml" Target="../ink/ink805.xml"/><Relationship Id="rId577" Type="http://schemas.openxmlformats.org/officeDocument/2006/relationships/customXml" Target="../ink/ink826.xml"/><Relationship Id="rId132" Type="http://schemas.openxmlformats.org/officeDocument/2006/relationships/image" Target="../media/image609.png"/><Relationship Id="rId174" Type="http://schemas.openxmlformats.org/officeDocument/2006/relationships/image" Target="../media/image630.png"/><Relationship Id="rId381" Type="http://schemas.openxmlformats.org/officeDocument/2006/relationships/customXml" Target="../ink/ink728.xml"/><Relationship Id="rId241" Type="http://schemas.openxmlformats.org/officeDocument/2006/relationships/customXml" Target="../ink/ink658.xml"/><Relationship Id="rId437" Type="http://schemas.openxmlformats.org/officeDocument/2006/relationships/customXml" Target="../ink/ink756.xml"/><Relationship Id="rId479" Type="http://schemas.openxmlformats.org/officeDocument/2006/relationships/customXml" Target="../ink/ink777.xml"/><Relationship Id="rId36" Type="http://schemas.openxmlformats.org/officeDocument/2006/relationships/image" Target="../media/image561.png"/><Relationship Id="rId283" Type="http://schemas.openxmlformats.org/officeDocument/2006/relationships/customXml" Target="../ink/ink679.xml"/><Relationship Id="rId339" Type="http://schemas.openxmlformats.org/officeDocument/2006/relationships/customXml" Target="../ink/ink707.xml"/><Relationship Id="rId490" Type="http://schemas.openxmlformats.org/officeDocument/2006/relationships/image" Target="../media/image788.png"/><Relationship Id="rId504" Type="http://schemas.openxmlformats.org/officeDocument/2006/relationships/image" Target="../media/image795.png"/><Relationship Id="rId546" Type="http://schemas.openxmlformats.org/officeDocument/2006/relationships/image" Target="../media/image816.png"/><Relationship Id="rId78" Type="http://schemas.openxmlformats.org/officeDocument/2006/relationships/image" Target="../media/image582.png"/><Relationship Id="rId101" Type="http://schemas.openxmlformats.org/officeDocument/2006/relationships/customXml" Target="../ink/ink588.xml"/><Relationship Id="rId143" Type="http://schemas.openxmlformats.org/officeDocument/2006/relationships/customXml" Target="../ink/ink609.xml"/><Relationship Id="rId185" Type="http://schemas.openxmlformats.org/officeDocument/2006/relationships/customXml" Target="../ink/ink630.xml"/><Relationship Id="rId350" Type="http://schemas.openxmlformats.org/officeDocument/2006/relationships/image" Target="../media/image718.png"/><Relationship Id="rId406" Type="http://schemas.openxmlformats.org/officeDocument/2006/relationships/image" Target="../media/image746.png"/><Relationship Id="rId9" Type="http://schemas.openxmlformats.org/officeDocument/2006/relationships/customXml" Target="../ink/ink542.xml"/><Relationship Id="rId210" Type="http://schemas.openxmlformats.org/officeDocument/2006/relationships/image" Target="../media/image648.png"/><Relationship Id="rId392" Type="http://schemas.openxmlformats.org/officeDocument/2006/relationships/image" Target="../media/image739.png"/><Relationship Id="rId448" Type="http://schemas.openxmlformats.org/officeDocument/2006/relationships/image" Target="../media/image767.png"/><Relationship Id="rId252" Type="http://schemas.openxmlformats.org/officeDocument/2006/relationships/image" Target="../media/image669.png"/><Relationship Id="rId294" Type="http://schemas.openxmlformats.org/officeDocument/2006/relationships/image" Target="../media/image690.png"/><Relationship Id="rId308" Type="http://schemas.openxmlformats.org/officeDocument/2006/relationships/image" Target="../media/image697.png"/><Relationship Id="rId515" Type="http://schemas.openxmlformats.org/officeDocument/2006/relationships/customXml" Target="../ink/ink795.xml"/><Relationship Id="rId47" Type="http://schemas.openxmlformats.org/officeDocument/2006/relationships/customXml" Target="../ink/ink561.xml"/><Relationship Id="rId68" Type="http://schemas.openxmlformats.org/officeDocument/2006/relationships/image" Target="../media/image577.png"/><Relationship Id="rId89" Type="http://schemas.openxmlformats.org/officeDocument/2006/relationships/customXml" Target="../ink/ink582.xml"/><Relationship Id="rId112" Type="http://schemas.openxmlformats.org/officeDocument/2006/relationships/image" Target="../media/image599.png"/><Relationship Id="rId133" Type="http://schemas.openxmlformats.org/officeDocument/2006/relationships/customXml" Target="../ink/ink604.xml"/><Relationship Id="rId154" Type="http://schemas.openxmlformats.org/officeDocument/2006/relationships/image" Target="../media/image620.png"/><Relationship Id="rId175" Type="http://schemas.openxmlformats.org/officeDocument/2006/relationships/customXml" Target="../ink/ink625.xml"/><Relationship Id="rId340" Type="http://schemas.openxmlformats.org/officeDocument/2006/relationships/image" Target="../media/image713.png"/><Relationship Id="rId361" Type="http://schemas.openxmlformats.org/officeDocument/2006/relationships/customXml" Target="../ink/ink718.xml"/><Relationship Id="rId557" Type="http://schemas.openxmlformats.org/officeDocument/2006/relationships/customXml" Target="../ink/ink816.xml"/><Relationship Id="rId578" Type="http://schemas.openxmlformats.org/officeDocument/2006/relationships/image" Target="../media/image832.png"/><Relationship Id="rId196" Type="http://schemas.openxmlformats.org/officeDocument/2006/relationships/image" Target="../media/image641.png"/><Relationship Id="rId200" Type="http://schemas.openxmlformats.org/officeDocument/2006/relationships/image" Target="../media/image643.png"/><Relationship Id="rId382" Type="http://schemas.openxmlformats.org/officeDocument/2006/relationships/image" Target="../media/image734.png"/><Relationship Id="rId417" Type="http://schemas.openxmlformats.org/officeDocument/2006/relationships/customXml" Target="../ink/ink746.xml"/><Relationship Id="rId438" Type="http://schemas.openxmlformats.org/officeDocument/2006/relationships/image" Target="../media/image762.png"/><Relationship Id="rId459" Type="http://schemas.openxmlformats.org/officeDocument/2006/relationships/customXml" Target="../ink/ink767.xml"/><Relationship Id="rId16" Type="http://schemas.openxmlformats.org/officeDocument/2006/relationships/image" Target="../media/image551.png"/><Relationship Id="rId221" Type="http://schemas.openxmlformats.org/officeDocument/2006/relationships/customXml" Target="../ink/ink648.xml"/><Relationship Id="rId242" Type="http://schemas.openxmlformats.org/officeDocument/2006/relationships/image" Target="../media/image664.png"/><Relationship Id="rId263" Type="http://schemas.openxmlformats.org/officeDocument/2006/relationships/customXml" Target="../ink/ink669.xml"/><Relationship Id="rId284" Type="http://schemas.openxmlformats.org/officeDocument/2006/relationships/image" Target="../media/image685.png"/><Relationship Id="rId319" Type="http://schemas.openxmlformats.org/officeDocument/2006/relationships/customXml" Target="../ink/ink697.xml"/><Relationship Id="rId470" Type="http://schemas.openxmlformats.org/officeDocument/2006/relationships/image" Target="../media/image778.png"/><Relationship Id="rId491" Type="http://schemas.openxmlformats.org/officeDocument/2006/relationships/customXml" Target="../ink/ink783.xml"/><Relationship Id="rId505" Type="http://schemas.openxmlformats.org/officeDocument/2006/relationships/customXml" Target="../ink/ink790.xml"/><Relationship Id="rId526" Type="http://schemas.openxmlformats.org/officeDocument/2006/relationships/image" Target="../media/image806.png"/><Relationship Id="rId37" Type="http://schemas.openxmlformats.org/officeDocument/2006/relationships/customXml" Target="../ink/ink556.xml"/><Relationship Id="rId58" Type="http://schemas.openxmlformats.org/officeDocument/2006/relationships/image" Target="../media/image572.png"/><Relationship Id="rId79" Type="http://schemas.openxmlformats.org/officeDocument/2006/relationships/customXml" Target="../ink/ink577.xml"/><Relationship Id="rId102" Type="http://schemas.openxmlformats.org/officeDocument/2006/relationships/image" Target="../media/image594.png"/><Relationship Id="rId123" Type="http://schemas.openxmlformats.org/officeDocument/2006/relationships/customXml" Target="../ink/ink599.xml"/><Relationship Id="rId144" Type="http://schemas.openxmlformats.org/officeDocument/2006/relationships/image" Target="../media/image615.png"/><Relationship Id="rId330" Type="http://schemas.openxmlformats.org/officeDocument/2006/relationships/image" Target="../media/image708.png"/><Relationship Id="rId547" Type="http://schemas.openxmlformats.org/officeDocument/2006/relationships/customXml" Target="../ink/ink811.xml"/><Relationship Id="rId568" Type="http://schemas.openxmlformats.org/officeDocument/2006/relationships/image" Target="../media/image827.png"/><Relationship Id="rId90" Type="http://schemas.openxmlformats.org/officeDocument/2006/relationships/image" Target="../media/image588.png"/><Relationship Id="rId165" Type="http://schemas.openxmlformats.org/officeDocument/2006/relationships/customXml" Target="../ink/ink620.xml"/><Relationship Id="rId186" Type="http://schemas.openxmlformats.org/officeDocument/2006/relationships/image" Target="../media/image636.png"/><Relationship Id="rId351" Type="http://schemas.openxmlformats.org/officeDocument/2006/relationships/customXml" Target="../ink/ink713.xml"/><Relationship Id="rId372" Type="http://schemas.openxmlformats.org/officeDocument/2006/relationships/image" Target="../media/image729.png"/><Relationship Id="rId393" Type="http://schemas.openxmlformats.org/officeDocument/2006/relationships/customXml" Target="../ink/ink734.xml"/><Relationship Id="rId407" Type="http://schemas.openxmlformats.org/officeDocument/2006/relationships/customXml" Target="../ink/ink741.xml"/><Relationship Id="rId428" Type="http://schemas.openxmlformats.org/officeDocument/2006/relationships/image" Target="../media/image757.png"/><Relationship Id="rId449" Type="http://schemas.openxmlformats.org/officeDocument/2006/relationships/customXml" Target="../ink/ink762.xml"/><Relationship Id="rId211" Type="http://schemas.openxmlformats.org/officeDocument/2006/relationships/customXml" Target="../ink/ink643.xml"/><Relationship Id="rId232" Type="http://schemas.openxmlformats.org/officeDocument/2006/relationships/image" Target="../media/image659.png"/><Relationship Id="rId253" Type="http://schemas.openxmlformats.org/officeDocument/2006/relationships/customXml" Target="../ink/ink664.xml"/><Relationship Id="rId274" Type="http://schemas.openxmlformats.org/officeDocument/2006/relationships/image" Target="../media/image680.png"/><Relationship Id="rId295" Type="http://schemas.openxmlformats.org/officeDocument/2006/relationships/customXml" Target="../ink/ink685.xml"/><Relationship Id="rId309" Type="http://schemas.openxmlformats.org/officeDocument/2006/relationships/customXml" Target="../ink/ink692.xml"/><Relationship Id="rId460" Type="http://schemas.openxmlformats.org/officeDocument/2006/relationships/image" Target="../media/image773.png"/><Relationship Id="rId481" Type="http://schemas.openxmlformats.org/officeDocument/2006/relationships/customXml" Target="../ink/ink778.xml"/><Relationship Id="rId516" Type="http://schemas.openxmlformats.org/officeDocument/2006/relationships/image" Target="../media/image801.png"/><Relationship Id="rId27" Type="http://schemas.openxmlformats.org/officeDocument/2006/relationships/customXml" Target="../ink/ink551.xml"/><Relationship Id="rId48" Type="http://schemas.openxmlformats.org/officeDocument/2006/relationships/image" Target="../media/image567.png"/><Relationship Id="rId69" Type="http://schemas.openxmlformats.org/officeDocument/2006/relationships/customXml" Target="../ink/ink572.xml"/><Relationship Id="rId113" Type="http://schemas.openxmlformats.org/officeDocument/2006/relationships/customXml" Target="../ink/ink594.xml"/><Relationship Id="rId134" Type="http://schemas.openxmlformats.org/officeDocument/2006/relationships/image" Target="../media/image610.png"/><Relationship Id="rId320" Type="http://schemas.openxmlformats.org/officeDocument/2006/relationships/image" Target="../media/image703.png"/><Relationship Id="rId537" Type="http://schemas.openxmlformats.org/officeDocument/2006/relationships/customXml" Target="../ink/ink806.xml"/><Relationship Id="rId558" Type="http://schemas.openxmlformats.org/officeDocument/2006/relationships/image" Target="../media/image822.png"/><Relationship Id="rId579" Type="http://schemas.openxmlformats.org/officeDocument/2006/relationships/customXml" Target="../ink/ink827.xml"/><Relationship Id="rId80" Type="http://schemas.openxmlformats.org/officeDocument/2006/relationships/image" Target="../media/image583.png"/><Relationship Id="rId155" Type="http://schemas.openxmlformats.org/officeDocument/2006/relationships/customXml" Target="../ink/ink615.xml"/><Relationship Id="rId176" Type="http://schemas.openxmlformats.org/officeDocument/2006/relationships/image" Target="../media/image631.png"/><Relationship Id="rId197" Type="http://schemas.openxmlformats.org/officeDocument/2006/relationships/customXml" Target="../ink/ink636.xml"/><Relationship Id="rId341" Type="http://schemas.openxmlformats.org/officeDocument/2006/relationships/customXml" Target="../ink/ink708.xml"/><Relationship Id="rId362" Type="http://schemas.openxmlformats.org/officeDocument/2006/relationships/image" Target="../media/image724.png"/><Relationship Id="rId383" Type="http://schemas.openxmlformats.org/officeDocument/2006/relationships/customXml" Target="../ink/ink729.xml"/><Relationship Id="rId418" Type="http://schemas.openxmlformats.org/officeDocument/2006/relationships/image" Target="../media/image752.png"/><Relationship Id="rId439" Type="http://schemas.openxmlformats.org/officeDocument/2006/relationships/customXml" Target="../ink/ink757.xml"/><Relationship Id="rId201" Type="http://schemas.openxmlformats.org/officeDocument/2006/relationships/customXml" Target="../ink/ink638.xml"/><Relationship Id="rId222" Type="http://schemas.openxmlformats.org/officeDocument/2006/relationships/image" Target="../media/image654.png"/><Relationship Id="rId243" Type="http://schemas.openxmlformats.org/officeDocument/2006/relationships/customXml" Target="../ink/ink659.xml"/><Relationship Id="rId264" Type="http://schemas.openxmlformats.org/officeDocument/2006/relationships/image" Target="../media/image675.png"/><Relationship Id="rId285" Type="http://schemas.openxmlformats.org/officeDocument/2006/relationships/customXml" Target="../ink/ink680.xml"/><Relationship Id="rId450" Type="http://schemas.openxmlformats.org/officeDocument/2006/relationships/image" Target="../media/image768.png"/><Relationship Id="rId471" Type="http://schemas.openxmlformats.org/officeDocument/2006/relationships/customXml" Target="../ink/ink773.xml"/><Relationship Id="rId506" Type="http://schemas.openxmlformats.org/officeDocument/2006/relationships/image" Target="../media/image796.png"/><Relationship Id="rId17" Type="http://schemas.openxmlformats.org/officeDocument/2006/relationships/customXml" Target="../ink/ink546.xml"/><Relationship Id="rId38" Type="http://schemas.openxmlformats.org/officeDocument/2006/relationships/image" Target="../media/image562.png"/><Relationship Id="rId59" Type="http://schemas.openxmlformats.org/officeDocument/2006/relationships/customXml" Target="../ink/ink567.xml"/><Relationship Id="rId103" Type="http://schemas.openxmlformats.org/officeDocument/2006/relationships/customXml" Target="../ink/ink589.xml"/><Relationship Id="rId124" Type="http://schemas.openxmlformats.org/officeDocument/2006/relationships/image" Target="../media/image605.png"/><Relationship Id="rId310" Type="http://schemas.openxmlformats.org/officeDocument/2006/relationships/image" Target="../media/image698.png"/><Relationship Id="rId492" Type="http://schemas.openxmlformats.org/officeDocument/2006/relationships/image" Target="../media/image789.png"/><Relationship Id="rId527" Type="http://schemas.openxmlformats.org/officeDocument/2006/relationships/customXml" Target="../ink/ink801.xml"/><Relationship Id="rId548" Type="http://schemas.openxmlformats.org/officeDocument/2006/relationships/image" Target="../media/image817.png"/><Relationship Id="rId569" Type="http://schemas.openxmlformats.org/officeDocument/2006/relationships/customXml" Target="../ink/ink822.xml"/><Relationship Id="rId70" Type="http://schemas.openxmlformats.org/officeDocument/2006/relationships/image" Target="../media/image578.png"/><Relationship Id="rId91" Type="http://schemas.openxmlformats.org/officeDocument/2006/relationships/customXml" Target="../ink/ink583.xml"/><Relationship Id="rId145" Type="http://schemas.openxmlformats.org/officeDocument/2006/relationships/customXml" Target="../ink/ink610.xml"/><Relationship Id="rId166" Type="http://schemas.openxmlformats.org/officeDocument/2006/relationships/image" Target="../media/image626.png"/><Relationship Id="rId187" Type="http://schemas.openxmlformats.org/officeDocument/2006/relationships/customXml" Target="../ink/ink631.xml"/><Relationship Id="rId331" Type="http://schemas.openxmlformats.org/officeDocument/2006/relationships/customXml" Target="../ink/ink703.xml"/><Relationship Id="rId352" Type="http://schemas.openxmlformats.org/officeDocument/2006/relationships/image" Target="../media/image719.png"/><Relationship Id="rId373" Type="http://schemas.openxmlformats.org/officeDocument/2006/relationships/customXml" Target="../ink/ink724.xml"/><Relationship Id="rId394" Type="http://schemas.openxmlformats.org/officeDocument/2006/relationships/image" Target="../media/image740.png"/><Relationship Id="rId408" Type="http://schemas.openxmlformats.org/officeDocument/2006/relationships/image" Target="../media/image747.png"/><Relationship Id="rId429" Type="http://schemas.openxmlformats.org/officeDocument/2006/relationships/customXml" Target="../ink/ink752.xml"/><Relationship Id="rId580" Type="http://schemas.openxmlformats.org/officeDocument/2006/relationships/image" Target="../media/image83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49.png"/><Relationship Id="rId233" Type="http://schemas.openxmlformats.org/officeDocument/2006/relationships/customXml" Target="../ink/ink654.xml"/><Relationship Id="rId254" Type="http://schemas.openxmlformats.org/officeDocument/2006/relationships/image" Target="../media/image670.png"/><Relationship Id="rId440" Type="http://schemas.openxmlformats.org/officeDocument/2006/relationships/image" Target="../media/image763.png"/><Relationship Id="rId28" Type="http://schemas.openxmlformats.org/officeDocument/2006/relationships/image" Target="../media/image557.png"/><Relationship Id="rId49" Type="http://schemas.openxmlformats.org/officeDocument/2006/relationships/customXml" Target="../ink/ink562.xml"/><Relationship Id="rId114" Type="http://schemas.openxmlformats.org/officeDocument/2006/relationships/image" Target="../media/image600.png"/><Relationship Id="rId275" Type="http://schemas.openxmlformats.org/officeDocument/2006/relationships/customXml" Target="../ink/ink675.xml"/><Relationship Id="rId296" Type="http://schemas.openxmlformats.org/officeDocument/2006/relationships/image" Target="../media/image691.png"/><Relationship Id="rId300" Type="http://schemas.openxmlformats.org/officeDocument/2006/relationships/image" Target="../media/image693.png"/><Relationship Id="rId461" Type="http://schemas.openxmlformats.org/officeDocument/2006/relationships/customXml" Target="../ink/ink768.xml"/><Relationship Id="rId482" Type="http://schemas.openxmlformats.org/officeDocument/2006/relationships/image" Target="../media/image784.png"/><Relationship Id="rId517" Type="http://schemas.openxmlformats.org/officeDocument/2006/relationships/customXml" Target="../ink/ink796.xml"/><Relationship Id="rId538" Type="http://schemas.openxmlformats.org/officeDocument/2006/relationships/image" Target="../media/image812.png"/><Relationship Id="rId559" Type="http://schemas.openxmlformats.org/officeDocument/2006/relationships/customXml" Target="../ink/ink817.xml"/><Relationship Id="rId60" Type="http://schemas.openxmlformats.org/officeDocument/2006/relationships/image" Target="../media/image573.png"/><Relationship Id="rId81" Type="http://schemas.openxmlformats.org/officeDocument/2006/relationships/customXml" Target="../ink/ink578.xml"/><Relationship Id="rId135" Type="http://schemas.openxmlformats.org/officeDocument/2006/relationships/customXml" Target="../ink/ink605.xml"/><Relationship Id="rId156" Type="http://schemas.openxmlformats.org/officeDocument/2006/relationships/image" Target="../media/image621.png"/><Relationship Id="rId177" Type="http://schemas.openxmlformats.org/officeDocument/2006/relationships/customXml" Target="../ink/ink626.xml"/><Relationship Id="rId198" Type="http://schemas.openxmlformats.org/officeDocument/2006/relationships/image" Target="../media/image642.png"/><Relationship Id="rId321" Type="http://schemas.openxmlformats.org/officeDocument/2006/relationships/customXml" Target="../ink/ink698.xml"/><Relationship Id="rId342" Type="http://schemas.openxmlformats.org/officeDocument/2006/relationships/image" Target="../media/image714.png"/><Relationship Id="rId363" Type="http://schemas.openxmlformats.org/officeDocument/2006/relationships/customXml" Target="../ink/ink719.xml"/><Relationship Id="rId384" Type="http://schemas.openxmlformats.org/officeDocument/2006/relationships/image" Target="../media/image735.png"/><Relationship Id="rId419" Type="http://schemas.openxmlformats.org/officeDocument/2006/relationships/customXml" Target="../ink/ink747.xml"/><Relationship Id="rId570" Type="http://schemas.openxmlformats.org/officeDocument/2006/relationships/image" Target="../media/image828.png"/><Relationship Id="rId202" Type="http://schemas.openxmlformats.org/officeDocument/2006/relationships/image" Target="../media/image644.png"/><Relationship Id="rId223" Type="http://schemas.openxmlformats.org/officeDocument/2006/relationships/customXml" Target="../ink/ink649.xml"/><Relationship Id="rId244" Type="http://schemas.openxmlformats.org/officeDocument/2006/relationships/image" Target="../media/image665.png"/><Relationship Id="rId430" Type="http://schemas.openxmlformats.org/officeDocument/2006/relationships/image" Target="../media/image758.png"/><Relationship Id="rId18" Type="http://schemas.openxmlformats.org/officeDocument/2006/relationships/image" Target="../media/image552.png"/><Relationship Id="rId39" Type="http://schemas.openxmlformats.org/officeDocument/2006/relationships/customXml" Target="../ink/ink557.xml"/><Relationship Id="rId265" Type="http://schemas.openxmlformats.org/officeDocument/2006/relationships/customXml" Target="../ink/ink670.xml"/><Relationship Id="rId286" Type="http://schemas.openxmlformats.org/officeDocument/2006/relationships/image" Target="../media/image686.png"/><Relationship Id="rId451" Type="http://schemas.openxmlformats.org/officeDocument/2006/relationships/customXml" Target="../ink/ink763.xml"/><Relationship Id="rId472" Type="http://schemas.openxmlformats.org/officeDocument/2006/relationships/image" Target="../media/image779.png"/><Relationship Id="rId493" Type="http://schemas.openxmlformats.org/officeDocument/2006/relationships/customXml" Target="../ink/ink784.xml"/><Relationship Id="rId507" Type="http://schemas.openxmlformats.org/officeDocument/2006/relationships/customXml" Target="../ink/ink791.xml"/><Relationship Id="rId528" Type="http://schemas.openxmlformats.org/officeDocument/2006/relationships/image" Target="../media/image807.png"/><Relationship Id="rId549" Type="http://schemas.openxmlformats.org/officeDocument/2006/relationships/customXml" Target="../ink/ink812.xml"/><Relationship Id="rId50" Type="http://schemas.openxmlformats.org/officeDocument/2006/relationships/image" Target="../media/image568.png"/><Relationship Id="rId104" Type="http://schemas.openxmlformats.org/officeDocument/2006/relationships/image" Target="../media/image595.png"/><Relationship Id="rId125" Type="http://schemas.openxmlformats.org/officeDocument/2006/relationships/customXml" Target="../ink/ink600.xml"/><Relationship Id="rId146" Type="http://schemas.openxmlformats.org/officeDocument/2006/relationships/image" Target="../media/image616.png"/><Relationship Id="rId167" Type="http://schemas.openxmlformats.org/officeDocument/2006/relationships/customXml" Target="../ink/ink621.xml"/><Relationship Id="rId188" Type="http://schemas.openxmlformats.org/officeDocument/2006/relationships/image" Target="../media/image637.png"/><Relationship Id="rId311" Type="http://schemas.openxmlformats.org/officeDocument/2006/relationships/customXml" Target="../ink/ink693.xml"/><Relationship Id="rId332" Type="http://schemas.openxmlformats.org/officeDocument/2006/relationships/image" Target="../media/image709.png"/><Relationship Id="rId353" Type="http://schemas.openxmlformats.org/officeDocument/2006/relationships/customXml" Target="../ink/ink714.xml"/><Relationship Id="rId374" Type="http://schemas.openxmlformats.org/officeDocument/2006/relationships/image" Target="../media/image730.png"/><Relationship Id="rId395" Type="http://schemas.openxmlformats.org/officeDocument/2006/relationships/customXml" Target="../ink/ink735.xml"/><Relationship Id="rId409" Type="http://schemas.openxmlformats.org/officeDocument/2006/relationships/customXml" Target="../ink/ink742.xml"/><Relationship Id="rId560" Type="http://schemas.openxmlformats.org/officeDocument/2006/relationships/image" Target="../media/image823.png"/><Relationship Id="rId71" Type="http://schemas.openxmlformats.org/officeDocument/2006/relationships/customXml" Target="../ink/ink573.xml"/><Relationship Id="rId92" Type="http://schemas.openxmlformats.org/officeDocument/2006/relationships/image" Target="../media/image589.png"/><Relationship Id="rId213" Type="http://schemas.openxmlformats.org/officeDocument/2006/relationships/customXml" Target="../ink/ink644.xml"/><Relationship Id="rId234" Type="http://schemas.openxmlformats.org/officeDocument/2006/relationships/image" Target="../media/image660.png"/><Relationship Id="rId420" Type="http://schemas.openxmlformats.org/officeDocument/2006/relationships/image" Target="../media/image753.png"/><Relationship Id="rId2" Type="http://schemas.openxmlformats.org/officeDocument/2006/relationships/image" Target="../media/image544.png"/><Relationship Id="rId29" Type="http://schemas.openxmlformats.org/officeDocument/2006/relationships/customXml" Target="../ink/ink552.xml"/><Relationship Id="rId255" Type="http://schemas.openxmlformats.org/officeDocument/2006/relationships/customXml" Target="../ink/ink665.xml"/><Relationship Id="rId276" Type="http://schemas.openxmlformats.org/officeDocument/2006/relationships/image" Target="../media/image681.png"/><Relationship Id="rId297" Type="http://schemas.openxmlformats.org/officeDocument/2006/relationships/customXml" Target="../ink/ink686.xml"/><Relationship Id="rId441" Type="http://schemas.openxmlformats.org/officeDocument/2006/relationships/customXml" Target="../ink/ink758.xml"/><Relationship Id="rId462" Type="http://schemas.openxmlformats.org/officeDocument/2006/relationships/image" Target="../media/image774.png"/><Relationship Id="rId483" Type="http://schemas.openxmlformats.org/officeDocument/2006/relationships/customXml" Target="../ink/ink779.xml"/><Relationship Id="rId518" Type="http://schemas.openxmlformats.org/officeDocument/2006/relationships/image" Target="../media/image802.png"/><Relationship Id="rId539" Type="http://schemas.openxmlformats.org/officeDocument/2006/relationships/customXml" Target="../ink/ink807.xml"/><Relationship Id="rId40" Type="http://schemas.openxmlformats.org/officeDocument/2006/relationships/image" Target="../media/image563.png"/><Relationship Id="rId115" Type="http://schemas.openxmlformats.org/officeDocument/2006/relationships/customXml" Target="../ink/ink595.xml"/><Relationship Id="rId136" Type="http://schemas.openxmlformats.org/officeDocument/2006/relationships/image" Target="../media/image611.png"/><Relationship Id="rId157" Type="http://schemas.openxmlformats.org/officeDocument/2006/relationships/customXml" Target="../ink/ink616.xml"/><Relationship Id="rId178" Type="http://schemas.openxmlformats.org/officeDocument/2006/relationships/image" Target="../media/image632.png"/><Relationship Id="rId301" Type="http://schemas.openxmlformats.org/officeDocument/2006/relationships/customXml" Target="../ink/ink688.xml"/><Relationship Id="rId322" Type="http://schemas.openxmlformats.org/officeDocument/2006/relationships/image" Target="../media/image704.png"/><Relationship Id="rId343" Type="http://schemas.openxmlformats.org/officeDocument/2006/relationships/customXml" Target="../ink/ink709.xml"/><Relationship Id="rId364" Type="http://schemas.openxmlformats.org/officeDocument/2006/relationships/image" Target="../media/image725.png"/><Relationship Id="rId550" Type="http://schemas.openxmlformats.org/officeDocument/2006/relationships/image" Target="../media/image818.png"/><Relationship Id="rId61" Type="http://schemas.openxmlformats.org/officeDocument/2006/relationships/customXml" Target="../ink/ink568.xml"/><Relationship Id="rId82" Type="http://schemas.openxmlformats.org/officeDocument/2006/relationships/image" Target="../media/image584.png"/><Relationship Id="rId199" Type="http://schemas.openxmlformats.org/officeDocument/2006/relationships/customXml" Target="../ink/ink637.xml"/><Relationship Id="rId203" Type="http://schemas.openxmlformats.org/officeDocument/2006/relationships/customXml" Target="../ink/ink639.xml"/><Relationship Id="rId385" Type="http://schemas.openxmlformats.org/officeDocument/2006/relationships/customXml" Target="../ink/ink730.xml"/><Relationship Id="rId571" Type="http://schemas.openxmlformats.org/officeDocument/2006/relationships/customXml" Target="../ink/ink823.xml"/><Relationship Id="rId19" Type="http://schemas.openxmlformats.org/officeDocument/2006/relationships/customXml" Target="../ink/ink547.xml"/><Relationship Id="rId224" Type="http://schemas.openxmlformats.org/officeDocument/2006/relationships/image" Target="../media/image655.png"/><Relationship Id="rId245" Type="http://schemas.openxmlformats.org/officeDocument/2006/relationships/customXml" Target="../ink/ink660.xml"/><Relationship Id="rId266" Type="http://schemas.openxmlformats.org/officeDocument/2006/relationships/image" Target="../media/image676.png"/><Relationship Id="rId287" Type="http://schemas.openxmlformats.org/officeDocument/2006/relationships/customXml" Target="../ink/ink681.xml"/><Relationship Id="rId410" Type="http://schemas.openxmlformats.org/officeDocument/2006/relationships/image" Target="../media/image748.png"/><Relationship Id="rId431" Type="http://schemas.openxmlformats.org/officeDocument/2006/relationships/customXml" Target="../ink/ink753.xml"/><Relationship Id="rId452" Type="http://schemas.openxmlformats.org/officeDocument/2006/relationships/image" Target="../media/image769.png"/><Relationship Id="rId473" Type="http://schemas.openxmlformats.org/officeDocument/2006/relationships/customXml" Target="../ink/ink774.xml"/><Relationship Id="rId494" Type="http://schemas.openxmlformats.org/officeDocument/2006/relationships/image" Target="../media/image790.png"/><Relationship Id="rId508" Type="http://schemas.openxmlformats.org/officeDocument/2006/relationships/image" Target="../media/image797.png"/><Relationship Id="rId529" Type="http://schemas.openxmlformats.org/officeDocument/2006/relationships/customXml" Target="../ink/ink802.xml"/><Relationship Id="rId30" Type="http://schemas.openxmlformats.org/officeDocument/2006/relationships/image" Target="../media/image558.png"/><Relationship Id="rId105" Type="http://schemas.openxmlformats.org/officeDocument/2006/relationships/customXml" Target="../ink/ink590.xml"/><Relationship Id="rId126" Type="http://schemas.openxmlformats.org/officeDocument/2006/relationships/image" Target="../media/image606.png"/><Relationship Id="rId147" Type="http://schemas.openxmlformats.org/officeDocument/2006/relationships/customXml" Target="../ink/ink611.xml"/><Relationship Id="rId168" Type="http://schemas.openxmlformats.org/officeDocument/2006/relationships/image" Target="../media/image627.png"/><Relationship Id="rId312" Type="http://schemas.openxmlformats.org/officeDocument/2006/relationships/image" Target="../media/image699.png"/><Relationship Id="rId333" Type="http://schemas.openxmlformats.org/officeDocument/2006/relationships/customXml" Target="../ink/ink704.xml"/><Relationship Id="rId354" Type="http://schemas.openxmlformats.org/officeDocument/2006/relationships/image" Target="../media/image720.png"/><Relationship Id="rId540" Type="http://schemas.openxmlformats.org/officeDocument/2006/relationships/image" Target="../media/image813.png"/><Relationship Id="rId51" Type="http://schemas.openxmlformats.org/officeDocument/2006/relationships/customXml" Target="../ink/ink563.xml"/><Relationship Id="rId72" Type="http://schemas.openxmlformats.org/officeDocument/2006/relationships/image" Target="../media/image579.png"/><Relationship Id="rId93" Type="http://schemas.openxmlformats.org/officeDocument/2006/relationships/customXml" Target="../ink/ink584.xml"/><Relationship Id="rId189" Type="http://schemas.openxmlformats.org/officeDocument/2006/relationships/customXml" Target="../ink/ink632.xml"/><Relationship Id="rId375" Type="http://schemas.openxmlformats.org/officeDocument/2006/relationships/customXml" Target="../ink/ink725.xml"/><Relationship Id="rId396" Type="http://schemas.openxmlformats.org/officeDocument/2006/relationships/image" Target="../media/image741.png"/><Relationship Id="rId561" Type="http://schemas.openxmlformats.org/officeDocument/2006/relationships/customXml" Target="../ink/ink818.xml"/><Relationship Id="rId3" Type="http://schemas.openxmlformats.org/officeDocument/2006/relationships/customXml" Target="../ink/ink539.xml"/><Relationship Id="rId214" Type="http://schemas.openxmlformats.org/officeDocument/2006/relationships/image" Target="../media/image650.png"/><Relationship Id="rId235" Type="http://schemas.openxmlformats.org/officeDocument/2006/relationships/customXml" Target="../ink/ink655.xml"/><Relationship Id="rId256" Type="http://schemas.openxmlformats.org/officeDocument/2006/relationships/image" Target="../media/image671.png"/><Relationship Id="rId277" Type="http://schemas.openxmlformats.org/officeDocument/2006/relationships/customXml" Target="../ink/ink676.xml"/><Relationship Id="rId298" Type="http://schemas.openxmlformats.org/officeDocument/2006/relationships/image" Target="../media/image692.png"/><Relationship Id="rId400" Type="http://schemas.openxmlformats.org/officeDocument/2006/relationships/image" Target="../media/image743.png"/><Relationship Id="rId421" Type="http://schemas.openxmlformats.org/officeDocument/2006/relationships/customXml" Target="../ink/ink748.xml"/><Relationship Id="rId442" Type="http://schemas.openxmlformats.org/officeDocument/2006/relationships/image" Target="../media/image764.png"/><Relationship Id="rId463" Type="http://schemas.openxmlformats.org/officeDocument/2006/relationships/customXml" Target="../ink/ink769.xml"/><Relationship Id="rId484" Type="http://schemas.openxmlformats.org/officeDocument/2006/relationships/image" Target="../media/image785.png"/><Relationship Id="rId519" Type="http://schemas.openxmlformats.org/officeDocument/2006/relationships/customXml" Target="../ink/ink797.xml"/><Relationship Id="rId116" Type="http://schemas.openxmlformats.org/officeDocument/2006/relationships/image" Target="../media/image601.png"/><Relationship Id="rId137" Type="http://schemas.openxmlformats.org/officeDocument/2006/relationships/customXml" Target="../ink/ink606.xml"/><Relationship Id="rId158" Type="http://schemas.openxmlformats.org/officeDocument/2006/relationships/image" Target="../media/image622.png"/><Relationship Id="rId302" Type="http://schemas.openxmlformats.org/officeDocument/2006/relationships/image" Target="../media/image694.png"/><Relationship Id="rId323" Type="http://schemas.openxmlformats.org/officeDocument/2006/relationships/customXml" Target="../ink/ink699.xml"/><Relationship Id="rId344" Type="http://schemas.openxmlformats.org/officeDocument/2006/relationships/image" Target="../media/image715.png"/><Relationship Id="rId530" Type="http://schemas.openxmlformats.org/officeDocument/2006/relationships/image" Target="../media/image808.png"/><Relationship Id="rId20" Type="http://schemas.openxmlformats.org/officeDocument/2006/relationships/image" Target="../media/image553.png"/><Relationship Id="rId41" Type="http://schemas.openxmlformats.org/officeDocument/2006/relationships/customXml" Target="../ink/ink558.xml"/><Relationship Id="rId62" Type="http://schemas.openxmlformats.org/officeDocument/2006/relationships/image" Target="../media/image574.png"/><Relationship Id="rId83" Type="http://schemas.openxmlformats.org/officeDocument/2006/relationships/customXml" Target="../ink/ink579.xml"/><Relationship Id="rId179" Type="http://schemas.openxmlformats.org/officeDocument/2006/relationships/customXml" Target="../ink/ink627.xml"/><Relationship Id="rId365" Type="http://schemas.openxmlformats.org/officeDocument/2006/relationships/customXml" Target="../ink/ink720.xml"/><Relationship Id="rId386" Type="http://schemas.openxmlformats.org/officeDocument/2006/relationships/image" Target="../media/image736.png"/><Relationship Id="rId551" Type="http://schemas.openxmlformats.org/officeDocument/2006/relationships/customXml" Target="../ink/ink813.xml"/><Relationship Id="rId572" Type="http://schemas.openxmlformats.org/officeDocument/2006/relationships/image" Target="../media/image829.png"/><Relationship Id="rId190" Type="http://schemas.openxmlformats.org/officeDocument/2006/relationships/image" Target="../media/image638.png"/><Relationship Id="rId204" Type="http://schemas.openxmlformats.org/officeDocument/2006/relationships/image" Target="../media/image645.png"/><Relationship Id="rId225" Type="http://schemas.openxmlformats.org/officeDocument/2006/relationships/customXml" Target="../ink/ink650.xml"/><Relationship Id="rId246" Type="http://schemas.openxmlformats.org/officeDocument/2006/relationships/image" Target="../media/image666.png"/><Relationship Id="rId267" Type="http://schemas.openxmlformats.org/officeDocument/2006/relationships/customXml" Target="../ink/ink671.xml"/><Relationship Id="rId288" Type="http://schemas.openxmlformats.org/officeDocument/2006/relationships/image" Target="../media/image687.png"/><Relationship Id="rId411" Type="http://schemas.openxmlformats.org/officeDocument/2006/relationships/customXml" Target="../ink/ink743.xml"/><Relationship Id="rId432" Type="http://schemas.openxmlformats.org/officeDocument/2006/relationships/image" Target="../media/image759.png"/><Relationship Id="rId453" Type="http://schemas.openxmlformats.org/officeDocument/2006/relationships/customXml" Target="../ink/ink764.xml"/><Relationship Id="rId474" Type="http://schemas.openxmlformats.org/officeDocument/2006/relationships/image" Target="../media/image780.png"/><Relationship Id="rId509" Type="http://schemas.openxmlformats.org/officeDocument/2006/relationships/customXml" Target="../ink/ink792.xml"/><Relationship Id="rId106" Type="http://schemas.openxmlformats.org/officeDocument/2006/relationships/image" Target="../media/image596.png"/><Relationship Id="rId127" Type="http://schemas.openxmlformats.org/officeDocument/2006/relationships/customXml" Target="../ink/ink601.xml"/><Relationship Id="rId313" Type="http://schemas.openxmlformats.org/officeDocument/2006/relationships/customXml" Target="../ink/ink694.xml"/><Relationship Id="rId495" Type="http://schemas.openxmlformats.org/officeDocument/2006/relationships/customXml" Target="../ink/ink785.xml"/><Relationship Id="rId10" Type="http://schemas.openxmlformats.org/officeDocument/2006/relationships/image" Target="../media/image548.png"/><Relationship Id="rId31" Type="http://schemas.openxmlformats.org/officeDocument/2006/relationships/customXml" Target="../ink/ink553.xml"/><Relationship Id="rId52" Type="http://schemas.openxmlformats.org/officeDocument/2006/relationships/image" Target="../media/image569.png"/><Relationship Id="rId73" Type="http://schemas.openxmlformats.org/officeDocument/2006/relationships/customXml" Target="../ink/ink574.xml"/><Relationship Id="rId94" Type="http://schemas.openxmlformats.org/officeDocument/2006/relationships/image" Target="../media/image590.png"/><Relationship Id="rId148" Type="http://schemas.openxmlformats.org/officeDocument/2006/relationships/image" Target="../media/image617.png"/><Relationship Id="rId169" Type="http://schemas.openxmlformats.org/officeDocument/2006/relationships/customXml" Target="../ink/ink622.xml"/><Relationship Id="rId334" Type="http://schemas.openxmlformats.org/officeDocument/2006/relationships/image" Target="../media/image710.png"/><Relationship Id="rId355" Type="http://schemas.openxmlformats.org/officeDocument/2006/relationships/customXml" Target="../ink/ink715.xml"/><Relationship Id="rId376" Type="http://schemas.openxmlformats.org/officeDocument/2006/relationships/image" Target="../media/image731.png"/><Relationship Id="rId397" Type="http://schemas.openxmlformats.org/officeDocument/2006/relationships/customXml" Target="../ink/ink736.xml"/><Relationship Id="rId520" Type="http://schemas.openxmlformats.org/officeDocument/2006/relationships/image" Target="../media/image803.png"/><Relationship Id="rId541" Type="http://schemas.openxmlformats.org/officeDocument/2006/relationships/customXml" Target="../ink/ink808.xml"/><Relationship Id="rId562" Type="http://schemas.openxmlformats.org/officeDocument/2006/relationships/image" Target="../media/image824.png"/><Relationship Id="rId4" Type="http://schemas.openxmlformats.org/officeDocument/2006/relationships/image" Target="../media/image545.png"/><Relationship Id="rId180" Type="http://schemas.openxmlformats.org/officeDocument/2006/relationships/image" Target="../media/image633.png"/><Relationship Id="rId215" Type="http://schemas.openxmlformats.org/officeDocument/2006/relationships/customXml" Target="../ink/ink645.xml"/><Relationship Id="rId236" Type="http://schemas.openxmlformats.org/officeDocument/2006/relationships/image" Target="../media/image661.png"/><Relationship Id="rId257" Type="http://schemas.openxmlformats.org/officeDocument/2006/relationships/customXml" Target="../ink/ink666.xml"/><Relationship Id="rId278" Type="http://schemas.openxmlformats.org/officeDocument/2006/relationships/image" Target="../media/image682.png"/><Relationship Id="rId401" Type="http://schemas.openxmlformats.org/officeDocument/2006/relationships/customXml" Target="../ink/ink738.xml"/><Relationship Id="rId422" Type="http://schemas.openxmlformats.org/officeDocument/2006/relationships/image" Target="../media/image754.png"/><Relationship Id="rId443" Type="http://schemas.openxmlformats.org/officeDocument/2006/relationships/customXml" Target="../ink/ink759.xml"/><Relationship Id="rId464" Type="http://schemas.openxmlformats.org/officeDocument/2006/relationships/image" Target="../media/image775.png"/><Relationship Id="rId303" Type="http://schemas.openxmlformats.org/officeDocument/2006/relationships/customXml" Target="../ink/ink689.xml"/><Relationship Id="rId485" Type="http://schemas.openxmlformats.org/officeDocument/2006/relationships/customXml" Target="../ink/ink780.xml"/><Relationship Id="rId42" Type="http://schemas.openxmlformats.org/officeDocument/2006/relationships/image" Target="../media/image564.png"/><Relationship Id="rId84" Type="http://schemas.openxmlformats.org/officeDocument/2006/relationships/image" Target="../media/image585.png"/><Relationship Id="rId138" Type="http://schemas.openxmlformats.org/officeDocument/2006/relationships/image" Target="../media/image612.png"/><Relationship Id="rId345" Type="http://schemas.openxmlformats.org/officeDocument/2006/relationships/customXml" Target="../ink/ink710.xml"/><Relationship Id="rId387" Type="http://schemas.openxmlformats.org/officeDocument/2006/relationships/customXml" Target="../ink/ink731.xml"/><Relationship Id="rId510" Type="http://schemas.openxmlformats.org/officeDocument/2006/relationships/image" Target="../media/image798.png"/><Relationship Id="rId552" Type="http://schemas.openxmlformats.org/officeDocument/2006/relationships/image" Target="../media/image819.png"/><Relationship Id="rId191" Type="http://schemas.openxmlformats.org/officeDocument/2006/relationships/customXml" Target="../ink/ink633.xml"/><Relationship Id="rId205" Type="http://schemas.openxmlformats.org/officeDocument/2006/relationships/customXml" Target="../ink/ink640.xml"/><Relationship Id="rId247" Type="http://schemas.openxmlformats.org/officeDocument/2006/relationships/customXml" Target="../ink/ink661.xml"/><Relationship Id="rId412" Type="http://schemas.openxmlformats.org/officeDocument/2006/relationships/image" Target="../media/image749.png"/><Relationship Id="rId107" Type="http://schemas.openxmlformats.org/officeDocument/2006/relationships/customXml" Target="../ink/ink591.xml"/><Relationship Id="rId289" Type="http://schemas.openxmlformats.org/officeDocument/2006/relationships/customXml" Target="../ink/ink682.xml"/><Relationship Id="rId454" Type="http://schemas.openxmlformats.org/officeDocument/2006/relationships/image" Target="../media/image770.png"/><Relationship Id="rId496" Type="http://schemas.openxmlformats.org/officeDocument/2006/relationships/image" Target="../media/image791.png"/><Relationship Id="rId11" Type="http://schemas.openxmlformats.org/officeDocument/2006/relationships/customXml" Target="../ink/ink543.xml"/><Relationship Id="rId53" Type="http://schemas.openxmlformats.org/officeDocument/2006/relationships/customXml" Target="../ink/ink564.xml"/><Relationship Id="rId149" Type="http://schemas.openxmlformats.org/officeDocument/2006/relationships/customXml" Target="../ink/ink612.xml"/><Relationship Id="rId314" Type="http://schemas.openxmlformats.org/officeDocument/2006/relationships/image" Target="../media/image700.png"/><Relationship Id="rId356" Type="http://schemas.openxmlformats.org/officeDocument/2006/relationships/image" Target="../media/image721.png"/><Relationship Id="rId398" Type="http://schemas.openxmlformats.org/officeDocument/2006/relationships/image" Target="../media/image742.png"/><Relationship Id="rId521" Type="http://schemas.openxmlformats.org/officeDocument/2006/relationships/customXml" Target="../ink/ink798.xml"/><Relationship Id="rId563" Type="http://schemas.openxmlformats.org/officeDocument/2006/relationships/customXml" Target="../ink/ink819.xml"/><Relationship Id="rId95" Type="http://schemas.openxmlformats.org/officeDocument/2006/relationships/customXml" Target="../ink/ink585.xml"/><Relationship Id="rId160" Type="http://schemas.openxmlformats.org/officeDocument/2006/relationships/image" Target="../media/image623.png"/><Relationship Id="rId216" Type="http://schemas.openxmlformats.org/officeDocument/2006/relationships/image" Target="../media/image651.png"/><Relationship Id="rId423" Type="http://schemas.openxmlformats.org/officeDocument/2006/relationships/customXml" Target="../ink/ink749.xml"/><Relationship Id="rId258" Type="http://schemas.openxmlformats.org/officeDocument/2006/relationships/image" Target="../media/image672.png"/><Relationship Id="rId465" Type="http://schemas.openxmlformats.org/officeDocument/2006/relationships/customXml" Target="../ink/ink770.xml"/><Relationship Id="rId22" Type="http://schemas.openxmlformats.org/officeDocument/2006/relationships/image" Target="../media/image554.png"/><Relationship Id="rId64" Type="http://schemas.openxmlformats.org/officeDocument/2006/relationships/image" Target="../media/image575.png"/><Relationship Id="rId118" Type="http://schemas.openxmlformats.org/officeDocument/2006/relationships/image" Target="../media/image602.png"/><Relationship Id="rId325" Type="http://schemas.openxmlformats.org/officeDocument/2006/relationships/customXml" Target="../ink/ink700.xml"/><Relationship Id="rId367" Type="http://schemas.openxmlformats.org/officeDocument/2006/relationships/customXml" Target="../ink/ink721.xml"/><Relationship Id="rId532" Type="http://schemas.openxmlformats.org/officeDocument/2006/relationships/image" Target="../media/image809.png"/><Relationship Id="rId574" Type="http://schemas.openxmlformats.org/officeDocument/2006/relationships/image" Target="../media/image830.png"/><Relationship Id="rId171" Type="http://schemas.openxmlformats.org/officeDocument/2006/relationships/customXml" Target="../ink/ink623.xml"/><Relationship Id="rId227" Type="http://schemas.openxmlformats.org/officeDocument/2006/relationships/customXml" Target="../ink/ink651.xml"/><Relationship Id="rId269" Type="http://schemas.openxmlformats.org/officeDocument/2006/relationships/customXml" Target="../ink/ink672.xml"/><Relationship Id="rId434" Type="http://schemas.openxmlformats.org/officeDocument/2006/relationships/image" Target="../media/image760.png"/><Relationship Id="rId476" Type="http://schemas.openxmlformats.org/officeDocument/2006/relationships/image" Target="../media/image781.png"/><Relationship Id="rId33" Type="http://schemas.openxmlformats.org/officeDocument/2006/relationships/customXml" Target="../ink/ink554.xml"/><Relationship Id="rId129" Type="http://schemas.openxmlformats.org/officeDocument/2006/relationships/customXml" Target="../ink/ink602.xml"/><Relationship Id="rId280" Type="http://schemas.openxmlformats.org/officeDocument/2006/relationships/image" Target="../media/image683.png"/><Relationship Id="rId336" Type="http://schemas.openxmlformats.org/officeDocument/2006/relationships/image" Target="../media/image711.png"/><Relationship Id="rId501" Type="http://schemas.openxmlformats.org/officeDocument/2006/relationships/customXml" Target="../ink/ink788.xml"/><Relationship Id="rId543" Type="http://schemas.openxmlformats.org/officeDocument/2006/relationships/customXml" Target="../ink/ink809.xml"/><Relationship Id="rId75" Type="http://schemas.openxmlformats.org/officeDocument/2006/relationships/customXml" Target="../ink/ink575.xml"/><Relationship Id="rId140" Type="http://schemas.openxmlformats.org/officeDocument/2006/relationships/image" Target="../media/image613.png"/><Relationship Id="rId182" Type="http://schemas.openxmlformats.org/officeDocument/2006/relationships/image" Target="../media/image634.png"/><Relationship Id="rId378" Type="http://schemas.openxmlformats.org/officeDocument/2006/relationships/image" Target="../media/image732.png"/><Relationship Id="rId403" Type="http://schemas.openxmlformats.org/officeDocument/2006/relationships/customXml" Target="../ink/ink739.xml"/><Relationship Id="rId6" Type="http://schemas.openxmlformats.org/officeDocument/2006/relationships/image" Target="../media/image546.png"/><Relationship Id="rId238" Type="http://schemas.openxmlformats.org/officeDocument/2006/relationships/image" Target="../media/image662.png"/><Relationship Id="rId445" Type="http://schemas.openxmlformats.org/officeDocument/2006/relationships/customXml" Target="../ink/ink760.xml"/><Relationship Id="rId487" Type="http://schemas.openxmlformats.org/officeDocument/2006/relationships/customXml" Target="../ink/ink781.xml"/><Relationship Id="rId291" Type="http://schemas.openxmlformats.org/officeDocument/2006/relationships/customXml" Target="../ink/ink683.xml"/><Relationship Id="rId305" Type="http://schemas.openxmlformats.org/officeDocument/2006/relationships/customXml" Target="../ink/ink690.xml"/><Relationship Id="rId347" Type="http://schemas.openxmlformats.org/officeDocument/2006/relationships/customXml" Target="../ink/ink711.xml"/><Relationship Id="rId512" Type="http://schemas.openxmlformats.org/officeDocument/2006/relationships/image" Target="../media/image799.png"/><Relationship Id="rId44" Type="http://schemas.openxmlformats.org/officeDocument/2006/relationships/image" Target="../media/image565.png"/><Relationship Id="rId86" Type="http://schemas.openxmlformats.org/officeDocument/2006/relationships/image" Target="../media/image586.png"/><Relationship Id="rId151" Type="http://schemas.openxmlformats.org/officeDocument/2006/relationships/customXml" Target="../ink/ink613.xml"/><Relationship Id="rId389" Type="http://schemas.openxmlformats.org/officeDocument/2006/relationships/customXml" Target="../ink/ink732.xml"/><Relationship Id="rId554" Type="http://schemas.openxmlformats.org/officeDocument/2006/relationships/image" Target="../media/image820.png"/><Relationship Id="rId193" Type="http://schemas.openxmlformats.org/officeDocument/2006/relationships/customXml" Target="../ink/ink634.xml"/><Relationship Id="rId207" Type="http://schemas.openxmlformats.org/officeDocument/2006/relationships/customXml" Target="../ink/ink641.xml"/><Relationship Id="rId249" Type="http://schemas.openxmlformats.org/officeDocument/2006/relationships/customXml" Target="../ink/ink662.xml"/><Relationship Id="rId414" Type="http://schemas.openxmlformats.org/officeDocument/2006/relationships/image" Target="../media/image750.png"/><Relationship Id="rId456" Type="http://schemas.openxmlformats.org/officeDocument/2006/relationships/image" Target="../media/image771.png"/><Relationship Id="rId498" Type="http://schemas.openxmlformats.org/officeDocument/2006/relationships/image" Target="../media/image792.png"/><Relationship Id="rId13" Type="http://schemas.openxmlformats.org/officeDocument/2006/relationships/customXml" Target="../ink/ink544.xml"/><Relationship Id="rId109" Type="http://schemas.openxmlformats.org/officeDocument/2006/relationships/customXml" Target="../ink/ink592.xml"/><Relationship Id="rId260" Type="http://schemas.openxmlformats.org/officeDocument/2006/relationships/image" Target="../media/image673.png"/><Relationship Id="rId316" Type="http://schemas.openxmlformats.org/officeDocument/2006/relationships/image" Target="../media/image701.png"/><Relationship Id="rId523" Type="http://schemas.openxmlformats.org/officeDocument/2006/relationships/customXml" Target="../ink/ink799.xml"/><Relationship Id="rId55" Type="http://schemas.openxmlformats.org/officeDocument/2006/relationships/customXml" Target="../ink/ink565.xml"/><Relationship Id="rId97" Type="http://schemas.openxmlformats.org/officeDocument/2006/relationships/customXml" Target="../ink/ink586.xml"/><Relationship Id="rId120" Type="http://schemas.openxmlformats.org/officeDocument/2006/relationships/image" Target="../media/image603.png"/><Relationship Id="rId358" Type="http://schemas.openxmlformats.org/officeDocument/2006/relationships/image" Target="../media/image722.png"/><Relationship Id="rId565" Type="http://schemas.openxmlformats.org/officeDocument/2006/relationships/customXml" Target="../ink/ink820.xml"/><Relationship Id="rId162" Type="http://schemas.openxmlformats.org/officeDocument/2006/relationships/image" Target="../media/image624.png"/><Relationship Id="rId218" Type="http://schemas.openxmlformats.org/officeDocument/2006/relationships/image" Target="../media/image652.png"/><Relationship Id="rId425" Type="http://schemas.openxmlformats.org/officeDocument/2006/relationships/customXml" Target="../ink/ink750.xml"/><Relationship Id="rId467" Type="http://schemas.openxmlformats.org/officeDocument/2006/relationships/customXml" Target="../ink/ink771.xml"/><Relationship Id="rId271" Type="http://schemas.openxmlformats.org/officeDocument/2006/relationships/customXml" Target="../ink/ink673.xml"/><Relationship Id="rId24" Type="http://schemas.openxmlformats.org/officeDocument/2006/relationships/image" Target="../media/image555.png"/><Relationship Id="rId66" Type="http://schemas.openxmlformats.org/officeDocument/2006/relationships/image" Target="../media/image576.png"/><Relationship Id="rId131" Type="http://schemas.openxmlformats.org/officeDocument/2006/relationships/customXml" Target="../ink/ink603.xml"/><Relationship Id="rId327" Type="http://schemas.openxmlformats.org/officeDocument/2006/relationships/customXml" Target="../ink/ink701.xml"/><Relationship Id="rId369" Type="http://schemas.openxmlformats.org/officeDocument/2006/relationships/customXml" Target="../ink/ink722.xml"/><Relationship Id="rId534" Type="http://schemas.openxmlformats.org/officeDocument/2006/relationships/image" Target="../media/image810.png"/><Relationship Id="rId576" Type="http://schemas.openxmlformats.org/officeDocument/2006/relationships/image" Target="../media/image831.png"/><Relationship Id="rId173" Type="http://schemas.openxmlformats.org/officeDocument/2006/relationships/customXml" Target="../ink/ink624.xml"/><Relationship Id="rId229" Type="http://schemas.openxmlformats.org/officeDocument/2006/relationships/customXml" Target="../ink/ink652.xml"/><Relationship Id="rId380" Type="http://schemas.openxmlformats.org/officeDocument/2006/relationships/image" Target="../media/image733.png"/><Relationship Id="rId436" Type="http://schemas.openxmlformats.org/officeDocument/2006/relationships/image" Target="../media/image761.png"/><Relationship Id="rId240" Type="http://schemas.openxmlformats.org/officeDocument/2006/relationships/image" Target="../media/image663.png"/><Relationship Id="rId478" Type="http://schemas.openxmlformats.org/officeDocument/2006/relationships/image" Target="../media/image782.png"/><Relationship Id="rId35" Type="http://schemas.openxmlformats.org/officeDocument/2006/relationships/customXml" Target="../ink/ink555.xml"/><Relationship Id="rId77" Type="http://schemas.openxmlformats.org/officeDocument/2006/relationships/customXml" Target="../ink/ink576.xml"/><Relationship Id="rId100" Type="http://schemas.openxmlformats.org/officeDocument/2006/relationships/image" Target="../media/image593.png"/><Relationship Id="rId282" Type="http://schemas.openxmlformats.org/officeDocument/2006/relationships/image" Target="../media/image684.png"/><Relationship Id="rId338" Type="http://schemas.openxmlformats.org/officeDocument/2006/relationships/image" Target="../media/image712.png"/><Relationship Id="rId503" Type="http://schemas.openxmlformats.org/officeDocument/2006/relationships/customXml" Target="../ink/ink789.xml"/><Relationship Id="rId545" Type="http://schemas.openxmlformats.org/officeDocument/2006/relationships/customXml" Target="../ink/ink810.xml"/><Relationship Id="rId8" Type="http://schemas.openxmlformats.org/officeDocument/2006/relationships/image" Target="../media/image547.png"/><Relationship Id="rId142" Type="http://schemas.openxmlformats.org/officeDocument/2006/relationships/image" Target="../media/image614.png"/><Relationship Id="rId184" Type="http://schemas.openxmlformats.org/officeDocument/2006/relationships/image" Target="../media/image635.png"/><Relationship Id="rId391" Type="http://schemas.openxmlformats.org/officeDocument/2006/relationships/customXml" Target="../ink/ink733.xml"/><Relationship Id="rId405" Type="http://schemas.openxmlformats.org/officeDocument/2006/relationships/customXml" Target="../ink/ink740.xml"/><Relationship Id="rId447" Type="http://schemas.openxmlformats.org/officeDocument/2006/relationships/customXml" Target="../ink/ink761.xml"/><Relationship Id="rId251" Type="http://schemas.openxmlformats.org/officeDocument/2006/relationships/customXml" Target="../ink/ink663.xml"/><Relationship Id="rId489" Type="http://schemas.openxmlformats.org/officeDocument/2006/relationships/customXml" Target="../ink/ink782.xml"/><Relationship Id="rId46" Type="http://schemas.openxmlformats.org/officeDocument/2006/relationships/image" Target="../media/image566.png"/><Relationship Id="rId293" Type="http://schemas.openxmlformats.org/officeDocument/2006/relationships/customXml" Target="../ink/ink684.xml"/><Relationship Id="rId307" Type="http://schemas.openxmlformats.org/officeDocument/2006/relationships/customXml" Target="../ink/ink691.xml"/><Relationship Id="rId349" Type="http://schemas.openxmlformats.org/officeDocument/2006/relationships/customXml" Target="../ink/ink712.xml"/><Relationship Id="rId514" Type="http://schemas.openxmlformats.org/officeDocument/2006/relationships/image" Target="../media/image800.png"/><Relationship Id="rId556" Type="http://schemas.openxmlformats.org/officeDocument/2006/relationships/image" Target="../media/image821.png"/><Relationship Id="rId88" Type="http://schemas.openxmlformats.org/officeDocument/2006/relationships/image" Target="../media/image587.png"/><Relationship Id="rId111" Type="http://schemas.openxmlformats.org/officeDocument/2006/relationships/customXml" Target="../ink/ink593.xml"/><Relationship Id="rId153" Type="http://schemas.openxmlformats.org/officeDocument/2006/relationships/customXml" Target="../ink/ink614.xml"/><Relationship Id="rId195" Type="http://schemas.openxmlformats.org/officeDocument/2006/relationships/customXml" Target="../ink/ink635.xml"/><Relationship Id="rId209" Type="http://schemas.openxmlformats.org/officeDocument/2006/relationships/customXml" Target="../ink/ink642.xml"/><Relationship Id="rId360" Type="http://schemas.openxmlformats.org/officeDocument/2006/relationships/image" Target="../media/image723.png"/><Relationship Id="rId416" Type="http://schemas.openxmlformats.org/officeDocument/2006/relationships/image" Target="../media/image751.png"/><Relationship Id="rId220" Type="http://schemas.openxmlformats.org/officeDocument/2006/relationships/image" Target="../media/image653.png"/><Relationship Id="rId458" Type="http://schemas.openxmlformats.org/officeDocument/2006/relationships/image" Target="../media/image772.png"/><Relationship Id="rId15" Type="http://schemas.openxmlformats.org/officeDocument/2006/relationships/customXml" Target="../ink/ink545.xml"/><Relationship Id="rId57" Type="http://schemas.openxmlformats.org/officeDocument/2006/relationships/customXml" Target="../ink/ink566.xml"/><Relationship Id="rId262" Type="http://schemas.openxmlformats.org/officeDocument/2006/relationships/image" Target="../media/image674.png"/><Relationship Id="rId318" Type="http://schemas.openxmlformats.org/officeDocument/2006/relationships/image" Target="../media/image702.png"/><Relationship Id="rId525" Type="http://schemas.openxmlformats.org/officeDocument/2006/relationships/customXml" Target="../ink/ink800.xml"/><Relationship Id="rId567" Type="http://schemas.openxmlformats.org/officeDocument/2006/relationships/customXml" Target="../ink/ink821.xml"/><Relationship Id="rId99" Type="http://schemas.openxmlformats.org/officeDocument/2006/relationships/customXml" Target="../ink/ink587.xml"/><Relationship Id="rId122" Type="http://schemas.openxmlformats.org/officeDocument/2006/relationships/image" Target="../media/image604.png"/><Relationship Id="rId164" Type="http://schemas.openxmlformats.org/officeDocument/2006/relationships/image" Target="../media/image625.png"/><Relationship Id="rId371" Type="http://schemas.openxmlformats.org/officeDocument/2006/relationships/customXml" Target="../ink/ink723.xml"/><Relationship Id="rId427" Type="http://schemas.openxmlformats.org/officeDocument/2006/relationships/customXml" Target="../ink/ink751.xml"/><Relationship Id="rId469" Type="http://schemas.openxmlformats.org/officeDocument/2006/relationships/customXml" Target="../ink/ink772.xml"/><Relationship Id="rId26" Type="http://schemas.openxmlformats.org/officeDocument/2006/relationships/image" Target="../media/image556.png"/><Relationship Id="rId231" Type="http://schemas.openxmlformats.org/officeDocument/2006/relationships/customXml" Target="../ink/ink653.xml"/><Relationship Id="rId273" Type="http://schemas.openxmlformats.org/officeDocument/2006/relationships/customXml" Target="../ink/ink674.xml"/><Relationship Id="rId329" Type="http://schemas.openxmlformats.org/officeDocument/2006/relationships/customXml" Target="../ink/ink702.xml"/><Relationship Id="rId480" Type="http://schemas.openxmlformats.org/officeDocument/2006/relationships/image" Target="../media/image783.png"/><Relationship Id="rId536" Type="http://schemas.openxmlformats.org/officeDocument/2006/relationships/image" Target="../media/image8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3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.1: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Extrema On An Interval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6F76E5-165B-72A5-6CDF-1F992F727881}"/>
              </a:ext>
            </a:extLst>
          </p:cNvPr>
          <p:cNvSpPr txBox="1"/>
          <p:nvPr/>
        </p:nvSpPr>
        <p:spPr>
          <a:xfrm>
            <a:off x="1635760" y="0"/>
            <a:ext cx="893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Extrema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/>
              <p:nvPr/>
            </p:nvSpPr>
            <p:spPr>
              <a:xfrm>
                <a:off x="98460" y="938964"/>
                <a:ext cx="11995079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𝒎𝒊𝒏𝒊𝒎𝒖𝒎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𝒐𝒏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𝒎𝒂𝒙𝒊𝒎𝒖𝒎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𝒐𝒏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𝒊𝒏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continuous on a closed interval [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], then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has both a minimum and a maximum on the interval.</a:t>
                </a:r>
              </a:p>
              <a:p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defined at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called a </a:t>
                </a:r>
                <a:r>
                  <a:rPr lang="en-US" sz="2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CRITICAL NUMBER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if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𝒖𝒏𝒅𝒆𝒇𝒊𝒏𝒆𝒅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𝒂𝒕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RELATIVE EXTREMA occur only at CRITICAL NUMBERS.</a:t>
                </a:r>
              </a:p>
              <a:p>
                <a:endParaRPr lang="en-US" sz="2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has a relative min or a relative max 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critical number of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" y="938964"/>
                <a:ext cx="11995079" cy="5109091"/>
              </a:xfrm>
              <a:prstGeom prst="rect">
                <a:avLst/>
              </a:prstGeom>
              <a:blipFill>
                <a:blip r:embed="rId2"/>
                <a:stretch>
                  <a:fillRect l="-1118" t="-1432" r="-711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74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6F76E5-165B-72A5-6CDF-1F992F727881}"/>
              </a:ext>
            </a:extLst>
          </p:cNvPr>
          <p:cNvSpPr txBox="1"/>
          <p:nvPr/>
        </p:nvSpPr>
        <p:spPr>
          <a:xfrm>
            <a:off x="1267431" y="102830"/>
            <a:ext cx="965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Extrema On A Closed Interval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7F577-BA28-9744-0117-30B88014BC71}"/>
              </a:ext>
            </a:extLst>
          </p:cNvPr>
          <p:cNvSpPr txBox="1"/>
          <p:nvPr/>
        </p:nvSpPr>
        <p:spPr>
          <a:xfrm>
            <a:off x="214035" y="933827"/>
            <a:ext cx="117639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find the extrema of a continuous function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Closed Interval [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use the following steps:</a:t>
            </a: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critical numbers of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(a, b)</a:t>
            </a:r>
          </a:p>
          <a:p>
            <a:pPr marL="514350" indent="-514350">
              <a:buFont typeface="+mj-lt"/>
              <a:buAutoNum type="arabicPeriod"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each critical number in (a, b)</a:t>
            </a:r>
          </a:p>
          <a:p>
            <a:pPr marL="514350" indent="-514350">
              <a:buFont typeface="+mj-lt"/>
              <a:buAutoNum type="arabicPeriod"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each endpoint of [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marL="514350" indent="-514350">
              <a:buFont typeface="+mj-lt"/>
              <a:buAutoNum type="arabicPeriod"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Least of These Values is the Minimum/The Greatest is the Maximum</a:t>
            </a:r>
          </a:p>
        </p:txBody>
      </p:sp>
    </p:spTree>
    <p:extLst>
      <p:ext uri="{BB962C8B-B14F-4D97-AF65-F5344CB8AC3E}">
        <p14:creationId xmlns:p14="http://schemas.microsoft.com/office/powerpoint/2010/main" val="211738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CF8166-1226-FF6A-F0F0-189409BA841F}"/>
              </a:ext>
            </a:extLst>
          </p:cNvPr>
          <p:cNvSpPr txBox="1"/>
          <p:nvPr/>
        </p:nvSpPr>
        <p:spPr>
          <a:xfrm>
            <a:off x="1533204" y="0"/>
            <a:ext cx="912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and Absolute Extrema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0A336-50CC-CB9B-5804-BF1F1ED8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19" y="971960"/>
            <a:ext cx="8162757" cy="5201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35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109441" y="0"/>
                <a:ext cx="1197311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Absolute Extrema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on the interval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1" y="0"/>
                <a:ext cx="11973117" cy="1261884"/>
              </a:xfrm>
              <a:prstGeom prst="rect">
                <a:avLst/>
              </a:prstGeom>
              <a:blipFill>
                <a:blip r:embed="rId2"/>
                <a:stretch>
                  <a:fillRect l="-1884" t="-9179" r="-2597" b="-2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D1FFFFD-A664-84E3-4E00-7E256AA91E1C}"/>
              </a:ext>
            </a:extLst>
          </p:cNvPr>
          <p:cNvGrpSpPr/>
          <p:nvPr/>
        </p:nvGrpSpPr>
        <p:grpSpPr>
          <a:xfrm>
            <a:off x="1729730" y="2919851"/>
            <a:ext cx="2221920" cy="839520"/>
            <a:chOff x="1729730" y="2919851"/>
            <a:chExt cx="2221920" cy="83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9148D8-943D-F9FF-899C-AEFD6EEB1237}"/>
                    </a:ext>
                  </a:extLst>
                </p14:cNvPr>
                <p14:cNvContentPartPr/>
                <p14:nvPr/>
              </p14:nvContentPartPr>
              <p14:xfrm>
                <a:off x="1729730" y="3338531"/>
                <a:ext cx="77400" cy="420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9148D8-943D-F9FF-899C-AEFD6EEB123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12090" y="3320531"/>
                  <a:ext cx="1130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0DCCE9-8026-5577-5DC7-95189E27159C}"/>
                    </a:ext>
                  </a:extLst>
                </p14:cNvPr>
                <p14:cNvContentPartPr/>
                <p14:nvPr/>
              </p14:nvContentPartPr>
              <p14:xfrm>
                <a:off x="1835570" y="3369851"/>
                <a:ext cx="299160" cy="345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0DCCE9-8026-5577-5DC7-95189E2715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7930" y="3351851"/>
                  <a:ext cx="3348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F1A560-3636-9E48-CAD2-2991F2F82117}"/>
                    </a:ext>
                  </a:extLst>
                </p14:cNvPr>
                <p14:cNvContentPartPr/>
                <p14:nvPr/>
              </p14:nvContentPartPr>
              <p14:xfrm>
                <a:off x="2294210" y="3442211"/>
                <a:ext cx="45720" cy="252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F1A560-3636-9E48-CAD2-2991F2F821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76570" y="3424211"/>
                  <a:ext cx="81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31988B-34F4-7580-C46B-C2CD1959FB3F}"/>
                    </a:ext>
                  </a:extLst>
                </p14:cNvPr>
                <p14:cNvContentPartPr/>
                <p14:nvPr/>
              </p14:nvContentPartPr>
              <p14:xfrm>
                <a:off x="2252090" y="3482531"/>
                <a:ext cx="205560" cy="200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31988B-34F4-7580-C46B-C2CD1959FB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34090" y="3464531"/>
                  <a:ext cx="241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A60186-E20B-FE99-82EB-859BFD76591D}"/>
                    </a:ext>
                  </a:extLst>
                </p14:cNvPr>
                <p14:cNvContentPartPr/>
                <p14:nvPr/>
              </p14:nvContentPartPr>
              <p14:xfrm>
                <a:off x="2384210" y="3203171"/>
                <a:ext cx="226440" cy="211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A60186-E20B-FE99-82EB-859BFD7659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6210" y="3185171"/>
                  <a:ext cx="262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87AB5F-0D8F-1379-F7E9-DF826AF15E49}"/>
                    </a:ext>
                  </a:extLst>
                </p14:cNvPr>
                <p14:cNvContentPartPr/>
                <p14:nvPr/>
              </p14:nvContentPartPr>
              <p14:xfrm>
                <a:off x="2699930" y="3112451"/>
                <a:ext cx="229320" cy="542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87AB5F-0D8F-1379-F7E9-DF826AF15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81930" y="3094451"/>
                  <a:ext cx="26496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3D92B5-9123-DFC0-1D1D-604136797861}"/>
                    </a:ext>
                  </a:extLst>
                </p14:cNvPr>
                <p14:cNvContentPartPr/>
                <p14:nvPr/>
              </p14:nvContentPartPr>
              <p14:xfrm>
                <a:off x="2990090" y="3199931"/>
                <a:ext cx="105840" cy="349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3D92B5-9123-DFC0-1D1D-6041367978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72090" y="3181931"/>
                  <a:ext cx="1414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666CB5-D097-1D58-4FC2-6C553BE977AD}"/>
                    </a:ext>
                  </a:extLst>
                </p14:cNvPr>
                <p14:cNvContentPartPr/>
                <p14:nvPr/>
              </p14:nvContentPartPr>
              <p14:xfrm>
                <a:off x="2914130" y="3221891"/>
                <a:ext cx="285480" cy="330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666CB5-D097-1D58-4FC2-6C553BE977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6130" y="3203891"/>
                  <a:ext cx="321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DBB23E-C91D-0AE2-5DEE-3E0C6616D056}"/>
                    </a:ext>
                  </a:extLst>
                </p14:cNvPr>
                <p14:cNvContentPartPr/>
                <p14:nvPr/>
              </p14:nvContentPartPr>
              <p14:xfrm>
                <a:off x="3333530" y="3332771"/>
                <a:ext cx="190080" cy="1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DBB23E-C91D-0AE2-5DEE-3E0C6616D0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15530" y="3315131"/>
                  <a:ext cx="22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50052F-5B58-9E35-96CE-848ECAF2A1C7}"/>
                    </a:ext>
                  </a:extLst>
                </p14:cNvPr>
                <p14:cNvContentPartPr/>
                <p14:nvPr/>
              </p14:nvContentPartPr>
              <p14:xfrm>
                <a:off x="3631970" y="3089051"/>
                <a:ext cx="75240" cy="369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50052F-5B58-9E35-96CE-848ECAF2A1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14330" y="3071051"/>
                  <a:ext cx="110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9561C06-0890-DC3E-A615-E8265A2AF82D}"/>
                    </a:ext>
                  </a:extLst>
                </p14:cNvPr>
                <p14:cNvContentPartPr/>
                <p14:nvPr/>
              </p14:nvContentPartPr>
              <p14:xfrm>
                <a:off x="3709010" y="2919851"/>
                <a:ext cx="242640" cy="542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9561C06-0890-DC3E-A615-E8265A2AF82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91370" y="2901851"/>
                  <a:ext cx="27828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FD53DE-09D3-BD9F-39BD-79D29BE77CA6}"/>
              </a:ext>
            </a:extLst>
          </p:cNvPr>
          <p:cNvGrpSpPr/>
          <p:nvPr/>
        </p:nvGrpSpPr>
        <p:grpSpPr>
          <a:xfrm>
            <a:off x="951770" y="3484691"/>
            <a:ext cx="602640" cy="442080"/>
            <a:chOff x="951770" y="3484691"/>
            <a:chExt cx="6026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7CC73D-5E8E-E9E7-B4C6-207098B63D52}"/>
                    </a:ext>
                  </a:extLst>
                </p14:cNvPr>
                <p14:cNvContentPartPr/>
                <p14:nvPr/>
              </p14:nvContentPartPr>
              <p14:xfrm>
                <a:off x="1384850" y="3580811"/>
                <a:ext cx="165600" cy="20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7CC73D-5E8E-E9E7-B4C6-207098B63D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6850" y="3563171"/>
                  <a:ext cx="201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2680C2-218C-A538-F79F-C0E80CD793EB}"/>
                    </a:ext>
                  </a:extLst>
                </p14:cNvPr>
                <p14:cNvContentPartPr/>
                <p14:nvPr/>
              </p14:nvContentPartPr>
              <p14:xfrm>
                <a:off x="1465490" y="3719411"/>
                <a:ext cx="88920" cy="14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2680C2-218C-A538-F79F-C0E80CD793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47490" y="3701411"/>
                  <a:ext cx="124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D823EA-9763-26A3-37EE-ED67CD1BED87}"/>
                    </a:ext>
                  </a:extLst>
                </p14:cNvPr>
                <p14:cNvContentPartPr/>
                <p14:nvPr/>
              </p14:nvContentPartPr>
              <p14:xfrm>
                <a:off x="951770" y="3484691"/>
                <a:ext cx="337680" cy="442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D823EA-9763-26A3-37EE-ED67CD1BED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4130" y="3466691"/>
                  <a:ext cx="373320" cy="47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87BC49-7922-21CF-E837-AA3A388C3314}"/>
              </a:ext>
            </a:extLst>
          </p:cNvPr>
          <p:cNvGrpSpPr/>
          <p:nvPr/>
        </p:nvGrpSpPr>
        <p:grpSpPr>
          <a:xfrm>
            <a:off x="1048970" y="4143851"/>
            <a:ext cx="1404720" cy="1062720"/>
            <a:chOff x="1048970" y="4143851"/>
            <a:chExt cx="1404720" cy="10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6D7431-B3CC-262E-64BB-3154ACCB3412}"/>
                    </a:ext>
                  </a:extLst>
                </p14:cNvPr>
                <p14:cNvContentPartPr/>
                <p14:nvPr/>
              </p14:nvContentPartPr>
              <p14:xfrm>
                <a:off x="1048970" y="4302251"/>
                <a:ext cx="100440" cy="490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6D7431-B3CC-262E-64BB-3154ACCB34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1330" y="4284611"/>
                  <a:ext cx="1360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213460-6230-089B-6699-9FFEA9BBAA5C}"/>
                    </a:ext>
                  </a:extLst>
                </p14:cNvPr>
                <p14:cNvContentPartPr/>
                <p14:nvPr/>
              </p14:nvContentPartPr>
              <p14:xfrm>
                <a:off x="1202330" y="4306931"/>
                <a:ext cx="290520" cy="424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213460-6230-089B-6699-9FFEA9BBAA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4330" y="4288931"/>
                  <a:ext cx="3261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D76338-B99C-2DC5-034E-8DC40B0678D9}"/>
                    </a:ext>
                  </a:extLst>
                </p14:cNvPr>
                <p14:cNvContentPartPr/>
                <p14:nvPr/>
              </p14:nvContentPartPr>
              <p14:xfrm>
                <a:off x="1577090" y="4425371"/>
                <a:ext cx="28800" cy="268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D76338-B99C-2DC5-034E-8DC40B0678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59090" y="4407371"/>
                  <a:ext cx="64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38846B-8DF2-D444-28A3-24A3AD951F3F}"/>
                    </a:ext>
                  </a:extLst>
                </p14:cNvPr>
                <p14:cNvContentPartPr/>
                <p14:nvPr/>
              </p14:nvContentPartPr>
              <p14:xfrm>
                <a:off x="1504010" y="4466051"/>
                <a:ext cx="259200" cy="201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38846B-8DF2-D444-28A3-24A3AD951F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86370" y="4448051"/>
                  <a:ext cx="294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F7EC55-DADB-C26E-5E80-40C9313F7FE1}"/>
                    </a:ext>
                  </a:extLst>
                </p14:cNvPr>
                <p14:cNvContentPartPr/>
                <p14:nvPr/>
              </p14:nvContentPartPr>
              <p14:xfrm>
                <a:off x="1621010" y="4143851"/>
                <a:ext cx="257040" cy="226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F7EC55-DADB-C26E-5E80-40C9313F7F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03010" y="4125851"/>
                  <a:ext cx="292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46919F-BA5B-7BB1-7BB2-B1E6E3A2D562}"/>
                    </a:ext>
                  </a:extLst>
                </p14:cNvPr>
                <p14:cNvContentPartPr/>
                <p14:nvPr/>
              </p14:nvContentPartPr>
              <p14:xfrm>
                <a:off x="1985330" y="4353731"/>
                <a:ext cx="124920" cy="63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46919F-BA5B-7BB1-7BB2-B1E6E3A2D5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67690" y="4335731"/>
                  <a:ext cx="16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ACF304-8919-8D42-4EBF-250CC1361126}"/>
                    </a:ext>
                  </a:extLst>
                </p14:cNvPr>
                <p14:cNvContentPartPr/>
                <p14:nvPr/>
              </p14:nvContentPartPr>
              <p14:xfrm>
                <a:off x="2058410" y="4447331"/>
                <a:ext cx="124920" cy="61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ACF304-8919-8D42-4EBF-250CC13611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40410" y="4429331"/>
                  <a:ext cx="16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66310D-65AF-527E-B11F-28AEFF9BBDCC}"/>
                    </a:ext>
                  </a:extLst>
                </p14:cNvPr>
                <p14:cNvContentPartPr/>
                <p14:nvPr/>
              </p14:nvContentPartPr>
              <p14:xfrm>
                <a:off x="2224730" y="4154291"/>
                <a:ext cx="228960" cy="320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66310D-65AF-527E-B11F-28AEFF9BBD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07090" y="4136291"/>
                  <a:ext cx="2646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74456E-9FA0-34A5-38BC-369DC2F81A67}"/>
                    </a:ext>
                  </a:extLst>
                </p14:cNvPr>
                <p14:cNvContentPartPr/>
                <p14:nvPr/>
              </p14:nvContentPartPr>
              <p14:xfrm>
                <a:off x="1658450" y="4930451"/>
                <a:ext cx="47520" cy="276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74456E-9FA0-34A5-38BC-369DC2F81A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40450" y="4912451"/>
                  <a:ext cx="83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72C1BA-1837-7BF9-88BE-4E71062426A4}"/>
                    </a:ext>
                  </a:extLst>
                </p14:cNvPr>
                <p14:cNvContentPartPr/>
                <p14:nvPr/>
              </p14:nvContentPartPr>
              <p14:xfrm>
                <a:off x="1573130" y="4962131"/>
                <a:ext cx="278640" cy="221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72C1BA-1837-7BF9-88BE-4E71062426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55130" y="4944131"/>
                  <a:ext cx="314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C0BF773-C74A-0FF5-A5B9-3C1BFCFF8E51}"/>
                    </a:ext>
                  </a:extLst>
                </p14:cNvPr>
                <p14:cNvContentPartPr/>
                <p14:nvPr/>
              </p14:nvContentPartPr>
              <p14:xfrm>
                <a:off x="1828730" y="4967531"/>
                <a:ext cx="116280" cy="24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C0BF773-C74A-0FF5-A5B9-3C1BFCFF8E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11090" y="4949531"/>
                  <a:ext cx="15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E68776-99A7-B27B-DCD9-C2078DFE4DE2}"/>
                    </a:ext>
                  </a:extLst>
                </p14:cNvPr>
                <p14:cNvContentPartPr/>
                <p14:nvPr/>
              </p14:nvContentPartPr>
              <p14:xfrm>
                <a:off x="1866170" y="5001371"/>
                <a:ext cx="126720" cy="53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E68776-99A7-B27B-DCD9-C2078DFE4D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48170" y="4983731"/>
                  <a:ext cx="162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DE5238-8512-8367-B304-1C20A22F5141}"/>
                    </a:ext>
                  </a:extLst>
                </p14:cNvPr>
                <p14:cNvContentPartPr/>
                <p14:nvPr/>
              </p14:nvContentPartPr>
              <p14:xfrm>
                <a:off x="2098370" y="4788611"/>
                <a:ext cx="180720" cy="244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DE5238-8512-8367-B304-1C20A22F51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80370" y="4770611"/>
                  <a:ext cx="21636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1D8FB25-FBAB-2B9F-3A36-48EB887761D5}"/>
              </a:ext>
            </a:extLst>
          </p:cNvPr>
          <p:cNvGrpSpPr/>
          <p:nvPr/>
        </p:nvGrpSpPr>
        <p:grpSpPr>
          <a:xfrm>
            <a:off x="1342010" y="5253731"/>
            <a:ext cx="1377720" cy="906840"/>
            <a:chOff x="1342010" y="5253731"/>
            <a:chExt cx="1377720" cy="90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3AB361-DCB8-819D-3707-17255270D8F0}"/>
                    </a:ext>
                  </a:extLst>
                </p14:cNvPr>
                <p14:cNvContentPartPr/>
                <p14:nvPr/>
              </p14:nvContentPartPr>
              <p14:xfrm>
                <a:off x="1446770" y="5558291"/>
                <a:ext cx="61560" cy="385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3AB361-DCB8-819D-3707-17255270D8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28770" y="5540651"/>
                  <a:ext cx="972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E78690-3B78-7663-7E93-F31CB739828C}"/>
                    </a:ext>
                  </a:extLst>
                </p14:cNvPr>
                <p14:cNvContentPartPr/>
                <p14:nvPr/>
              </p14:nvContentPartPr>
              <p14:xfrm>
                <a:off x="1342010" y="5625251"/>
                <a:ext cx="332640" cy="207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E78690-3B78-7663-7E93-F31CB73982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24370" y="5607251"/>
                  <a:ext cx="368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CCAC721-A860-BFAB-5680-C3C5390E4E5A}"/>
                    </a:ext>
                  </a:extLst>
                </p14:cNvPr>
                <p14:cNvContentPartPr/>
                <p14:nvPr/>
              </p14:nvContentPartPr>
              <p14:xfrm>
                <a:off x="1617050" y="5637131"/>
                <a:ext cx="174600" cy="64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CCAC721-A860-BFAB-5680-C3C5390E4E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9050" y="5619131"/>
                  <a:ext cx="210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0E1FF8-AEB7-91A4-C4E9-DD79682D14E6}"/>
                    </a:ext>
                  </a:extLst>
                </p14:cNvPr>
                <p14:cNvContentPartPr/>
                <p14:nvPr/>
              </p14:nvContentPartPr>
              <p14:xfrm>
                <a:off x="1818290" y="5444171"/>
                <a:ext cx="173520" cy="281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0E1FF8-AEB7-91A4-C4E9-DD79682D14E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00650" y="5426171"/>
                  <a:ext cx="209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E3F1CD-071A-EF14-41FC-8E43328C72FF}"/>
                    </a:ext>
                  </a:extLst>
                </p14:cNvPr>
                <p14:cNvContentPartPr/>
                <p14:nvPr/>
              </p14:nvContentPartPr>
              <p14:xfrm>
                <a:off x="1990730" y="5418971"/>
                <a:ext cx="119880" cy="53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E3F1CD-071A-EF14-41FC-8E43328C72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72730" y="5401331"/>
                  <a:ext cx="155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DF987F-A95C-4115-7CD9-0261EBCBB617}"/>
                    </a:ext>
                  </a:extLst>
                </p14:cNvPr>
                <p14:cNvContentPartPr/>
                <p14:nvPr/>
              </p14:nvContentPartPr>
              <p14:xfrm>
                <a:off x="2077130" y="5492051"/>
                <a:ext cx="92520" cy="72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DF987F-A95C-4115-7CD9-0261EBCBB6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59130" y="5474051"/>
                  <a:ext cx="128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02DF91-9296-9552-5026-94D31212D322}"/>
                    </a:ext>
                  </a:extLst>
                </p14:cNvPr>
                <p14:cNvContentPartPr/>
                <p14:nvPr/>
              </p14:nvContentPartPr>
              <p14:xfrm>
                <a:off x="2305370" y="5253731"/>
                <a:ext cx="203040" cy="262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02DF91-9296-9552-5026-94D31212D3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87730" y="5236091"/>
                  <a:ext cx="238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879BB6-E3BF-CE49-6821-503FCE624E72}"/>
                    </a:ext>
                  </a:extLst>
                </p14:cNvPr>
                <p14:cNvContentPartPr/>
                <p14:nvPr/>
              </p14:nvContentPartPr>
              <p14:xfrm>
                <a:off x="2088650" y="5816771"/>
                <a:ext cx="6120" cy="343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879BB6-E3BF-CE49-6821-503FCE624E7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71010" y="5798771"/>
                  <a:ext cx="417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664944-FEDD-9B6B-11FC-CB43E8C4D40E}"/>
                    </a:ext>
                  </a:extLst>
                </p14:cNvPr>
                <p14:cNvContentPartPr/>
                <p14:nvPr/>
              </p14:nvContentPartPr>
              <p14:xfrm>
                <a:off x="1975610" y="5868611"/>
                <a:ext cx="334080" cy="247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664944-FEDD-9B6B-11FC-CB43E8C4D4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57970" y="5850971"/>
                  <a:ext cx="369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E96AF8-4863-A755-6BD9-D7E91CFD3EC4}"/>
                    </a:ext>
                  </a:extLst>
                </p14:cNvPr>
                <p14:cNvContentPartPr/>
                <p14:nvPr/>
              </p14:nvContentPartPr>
              <p14:xfrm>
                <a:off x="2299610" y="5809211"/>
                <a:ext cx="94680" cy="95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E96AF8-4863-A755-6BD9-D7E91CFD3E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81970" y="5791571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917A84-FF10-A644-5C65-BF5A8FA755CB}"/>
                    </a:ext>
                  </a:extLst>
                </p14:cNvPr>
                <p14:cNvContentPartPr/>
                <p14:nvPr/>
              </p14:nvContentPartPr>
              <p14:xfrm>
                <a:off x="2378450" y="5906051"/>
                <a:ext cx="105480" cy="77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917A84-FF10-A644-5C65-BF5A8FA755C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60450" y="5888411"/>
                  <a:ext cx="141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A57B785-0E4E-3C93-268B-DAE101D9B20D}"/>
                    </a:ext>
                  </a:extLst>
                </p14:cNvPr>
                <p14:cNvContentPartPr/>
                <p14:nvPr/>
              </p14:nvContentPartPr>
              <p14:xfrm>
                <a:off x="2524970" y="5695091"/>
                <a:ext cx="194760" cy="330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A57B785-0E4E-3C93-268B-DAE101D9B2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06970" y="5677091"/>
                  <a:ext cx="23040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4068CB2-CD5E-7F48-4188-98D69225C6D8}"/>
              </a:ext>
            </a:extLst>
          </p:cNvPr>
          <p:cNvGrpSpPr/>
          <p:nvPr/>
        </p:nvGrpSpPr>
        <p:grpSpPr>
          <a:xfrm>
            <a:off x="448850" y="668411"/>
            <a:ext cx="11260800" cy="5538240"/>
            <a:chOff x="448850" y="668411"/>
            <a:chExt cx="11260800" cy="55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FBB7DB-5C35-2F73-3300-A6EAB8AC3EA2}"/>
                    </a:ext>
                  </a:extLst>
                </p14:cNvPr>
                <p14:cNvContentPartPr/>
                <p14:nvPr/>
              </p14:nvContentPartPr>
              <p14:xfrm>
                <a:off x="448850" y="1379771"/>
                <a:ext cx="319680" cy="929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FBB7DB-5C35-2F73-3300-A6EAB8AC3E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1210" y="1361771"/>
                  <a:ext cx="355320" cy="9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04E66B-8ACB-D68B-1B6E-3063EEBC83B9}"/>
                    </a:ext>
                  </a:extLst>
                </p14:cNvPr>
                <p14:cNvContentPartPr/>
                <p14:nvPr/>
              </p14:nvContentPartPr>
              <p14:xfrm>
                <a:off x="669530" y="1333331"/>
                <a:ext cx="94680" cy="337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04E66B-8ACB-D68B-1B6E-3063EEBC83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1890" y="1315691"/>
                  <a:ext cx="130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F0DB31-5E01-9A4F-D839-F8609C99A3AD}"/>
                    </a:ext>
                  </a:extLst>
                </p14:cNvPr>
                <p14:cNvContentPartPr/>
                <p14:nvPr/>
              </p14:nvContentPartPr>
              <p14:xfrm>
                <a:off x="822890" y="1427291"/>
                <a:ext cx="198000" cy="605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F0DB31-5E01-9A4F-D839-F8609C99A3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5250" y="1409651"/>
                  <a:ext cx="23364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019BBA-778E-8BAB-28E8-584A3904B9C8}"/>
                    </a:ext>
                  </a:extLst>
                </p14:cNvPr>
                <p14:cNvContentPartPr/>
                <p14:nvPr/>
              </p14:nvContentPartPr>
              <p14:xfrm>
                <a:off x="1045370" y="1531331"/>
                <a:ext cx="11520" cy="387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019BBA-778E-8BAB-28E8-584A3904B9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7370" y="1513331"/>
                  <a:ext cx="47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467D02-D6A9-9685-2CF9-5FC0E91A9E1B}"/>
                    </a:ext>
                  </a:extLst>
                </p14:cNvPr>
                <p14:cNvContentPartPr/>
                <p14:nvPr/>
              </p14:nvContentPartPr>
              <p14:xfrm>
                <a:off x="946010" y="1597571"/>
                <a:ext cx="295920" cy="367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467D02-D6A9-9685-2CF9-5FC0E91A9E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010" y="1579931"/>
                  <a:ext cx="3315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ED2AC3-9288-59B4-2797-FC297EF7AC20}"/>
                    </a:ext>
                  </a:extLst>
                </p14:cNvPr>
                <p14:cNvContentPartPr/>
                <p14:nvPr/>
              </p14:nvContentPartPr>
              <p14:xfrm>
                <a:off x="1139330" y="1449611"/>
                <a:ext cx="209520" cy="579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ED2AC3-9288-59B4-2797-FC297EF7AC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1690" y="1431971"/>
                  <a:ext cx="24516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998EB0-C36A-54F9-4A8B-AB22C2FD8381}"/>
                    </a:ext>
                  </a:extLst>
                </p14:cNvPr>
                <p14:cNvContentPartPr/>
                <p14:nvPr/>
              </p14:nvContentPartPr>
              <p14:xfrm>
                <a:off x="1461530" y="1689371"/>
                <a:ext cx="188640" cy="26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998EB0-C36A-54F9-4A8B-AB22C2FD83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43530" y="1671371"/>
                  <a:ext cx="224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DCFBCA-48B2-2A33-44C4-732A77BA4E96}"/>
                    </a:ext>
                  </a:extLst>
                </p14:cNvPr>
                <p14:cNvContentPartPr/>
                <p14:nvPr/>
              </p14:nvContentPartPr>
              <p14:xfrm>
                <a:off x="1542170" y="1820771"/>
                <a:ext cx="167400" cy="5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DCFBCA-48B2-2A33-44C4-732A77BA4E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24170" y="1803131"/>
                  <a:ext cx="20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DDE712-A415-A572-2304-2DBFE4C328ED}"/>
                    </a:ext>
                  </a:extLst>
                </p14:cNvPr>
                <p14:cNvContentPartPr/>
                <p14:nvPr/>
              </p14:nvContentPartPr>
              <p14:xfrm>
                <a:off x="1933490" y="1494611"/>
                <a:ext cx="136440" cy="443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DDE712-A415-A572-2304-2DBFE4C328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15490" y="1476611"/>
                  <a:ext cx="1720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7CAA15-0552-C7F6-451E-C2B6C8518A99}"/>
                    </a:ext>
                  </a:extLst>
                </p14:cNvPr>
                <p14:cNvContentPartPr/>
                <p14:nvPr/>
              </p14:nvContentPartPr>
              <p14:xfrm>
                <a:off x="2100170" y="1510811"/>
                <a:ext cx="335880" cy="372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7CAA15-0552-C7F6-451E-C2B6C8518A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82530" y="1492811"/>
                  <a:ext cx="371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CE1E48-B3D5-7896-1DA1-A4439CC06228}"/>
                    </a:ext>
                  </a:extLst>
                </p14:cNvPr>
                <p14:cNvContentPartPr/>
                <p14:nvPr/>
              </p14:nvContentPartPr>
              <p14:xfrm>
                <a:off x="2533250" y="1619891"/>
                <a:ext cx="66240" cy="236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CE1E48-B3D5-7896-1DA1-A4439CC062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15610" y="1602251"/>
                  <a:ext cx="101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D7616B-BF15-80A6-51AD-D98706AEFFCF}"/>
                    </a:ext>
                  </a:extLst>
                </p14:cNvPr>
                <p14:cNvContentPartPr/>
                <p14:nvPr/>
              </p14:nvContentPartPr>
              <p14:xfrm>
                <a:off x="2478170" y="1641851"/>
                <a:ext cx="214920" cy="215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D7616B-BF15-80A6-51AD-D98706AEFFC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60170" y="1624211"/>
                  <a:ext cx="250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49C430-6B5E-3865-7725-37225ED7D4FF}"/>
                    </a:ext>
                  </a:extLst>
                </p14:cNvPr>
                <p14:cNvContentPartPr/>
                <p14:nvPr/>
              </p14:nvContentPartPr>
              <p14:xfrm>
                <a:off x="2619650" y="1369331"/>
                <a:ext cx="231480" cy="223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49C430-6B5E-3865-7725-37225ED7D4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01650" y="1351331"/>
                  <a:ext cx="267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5A867D-E13D-1CA3-4DC7-DBACE78CD527}"/>
                    </a:ext>
                  </a:extLst>
                </p14:cNvPr>
                <p14:cNvContentPartPr/>
                <p14:nvPr/>
              </p14:nvContentPartPr>
              <p14:xfrm>
                <a:off x="2949770" y="1694411"/>
                <a:ext cx="228600" cy="23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5A867D-E13D-1CA3-4DC7-DBACE78CD52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32130" y="1676771"/>
                  <a:ext cx="264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1A435E-D8C5-C723-72C2-A22F276793A4}"/>
                    </a:ext>
                  </a:extLst>
                </p14:cNvPr>
                <p14:cNvContentPartPr/>
                <p14:nvPr/>
              </p14:nvContentPartPr>
              <p14:xfrm>
                <a:off x="3304370" y="1357091"/>
                <a:ext cx="70200" cy="441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1A435E-D8C5-C723-72C2-A22F276793A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86730" y="1339091"/>
                  <a:ext cx="1058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187EA4-8961-2122-CD0A-CA84B34079A8}"/>
                    </a:ext>
                  </a:extLst>
                </p14:cNvPr>
                <p14:cNvContentPartPr/>
                <p14:nvPr/>
              </p14:nvContentPartPr>
              <p14:xfrm>
                <a:off x="3404810" y="1350971"/>
                <a:ext cx="279720" cy="399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187EA4-8961-2122-CD0A-CA84B34079A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86810" y="1332971"/>
                  <a:ext cx="3153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32F50F-CA35-3D4F-BF6C-2664C4E6BF85}"/>
                    </a:ext>
                  </a:extLst>
                </p14:cNvPr>
                <p14:cNvContentPartPr/>
                <p14:nvPr/>
              </p14:nvContentPartPr>
              <p14:xfrm>
                <a:off x="3793610" y="1510451"/>
                <a:ext cx="107640" cy="236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32F50F-CA35-3D4F-BF6C-2664C4E6BF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75610" y="1492811"/>
                  <a:ext cx="143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E89023-46DF-E756-4B6F-0B76E1D59496}"/>
                    </a:ext>
                  </a:extLst>
                </p14:cNvPr>
                <p14:cNvContentPartPr/>
                <p14:nvPr/>
              </p14:nvContentPartPr>
              <p14:xfrm>
                <a:off x="3766250" y="1532411"/>
                <a:ext cx="185400" cy="215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E89023-46DF-E756-4B6F-0B76E1D594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48250" y="1514771"/>
                  <a:ext cx="221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65AC36-73EE-2B4B-488D-D0EE4E8E20D7}"/>
                    </a:ext>
                  </a:extLst>
                </p14:cNvPr>
                <p14:cNvContentPartPr/>
                <p14:nvPr/>
              </p14:nvContentPartPr>
              <p14:xfrm>
                <a:off x="3904490" y="1217771"/>
                <a:ext cx="186120" cy="179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65AC36-73EE-2B4B-488D-D0EE4E8E20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86850" y="1199771"/>
                  <a:ext cx="221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43A018-E8EB-A45D-1A16-982C6FFEACAB}"/>
                    </a:ext>
                  </a:extLst>
                </p14:cNvPr>
                <p14:cNvContentPartPr/>
                <p14:nvPr/>
              </p14:nvContentPartPr>
              <p14:xfrm>
                <a:off x="739010" y="2639411"/>
                <a:ext cx="290880" cy="490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43A018-E8EB-A45D-1A16-982C6FFEACA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1010" y="2621411"/>
                  <a:ext cx="3265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BAEB8E-BA90-A1F4-E253-F209122CC19D}"/>
                    </a:ext>
                  </a:extLst>
                </p14:cNvPr>
                <p14:cNvContentPartPr/>
                <p14:nvPr/>
              </p14:nvContentPartPr>
              <p14:xfrm>
                <a:off x="1156970" y="2724371"/>
                <a:ext cx="132480" cy="19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BAEB8E-BA90-A1F4-E253-F209122CC1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8970" y="2706731"/>
                  <a:ext cx="168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AD28A5F-A771-7661-1EC6-1AD9E27706F4}"/>
                    </a:ext>
                  </a:extLst>
                </p14:cNvPr>
                <p14:cNvContentPartPr/>
                <p14:nvPr/>
              </p14:nvContentPartPr>
              <p14:xfrm>
                <a:off x="1189010" y="2857211"/>
                <a:ext cx="138600" cy="22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AD28A5F-A771-7661-1EC6-1AD9E27706F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71370" y="2839571"/>
                  <a:ext cx="174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027C9C-2680-D911-6A1D-2CE9C975DF20}"/>
                    </a:ext>
                  </a:extLst>
                </p14:cNvPr>
                <p14:cNvContentPartPr/>
                <p14:nvPr/>
              </p14:nvContentPartPr>
              <p14:xfrm>
                <a:off x="1500050" y="2623571"/>
                <a:ext cx="117000" cy="422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027C9C-2680-D911-6A1D-2CE9C975DF2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82410" y="2605931"/>
                  <a:ext cx="1526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014136-302D-E775-ADC5-F14C30651F6D}"/>
                    </a:ext>
                  </a:extLst>
                </p14:cNvPr>
                <p14:cNvContentPartPr/>
                <p14:nvPr/>
              </p14:nvContentPartPr>
              <p14:xfrm>
                <a:off x="1632530" y="2532131"/>
                <a:ext cx="391320" cy="413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014136-302D-E775-ADC5-F14C30651F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14530" y="2514131"/>
                  <a:ext cx="4269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D6043B-FCBE-1F32-918A-23B35F4B66BA}"/>
                    </a:ext>
                  </a:extLst>
                </p14:cNvPr>
                <p14:cNvContentPartPr/>
                <p14:nvPr/>
              </p14:nvContentPartPr>
              <p14:xfrm>
                <a:off x="2094410" y="2640131"/>
                <a:ext cx="44280" cy="267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D6043B-FCBE-1F32-918A-23B35F4B66B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76770" y="2622491"/>
                  <a:ext cx="79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CC3984-22CD-31D5-76CE-0DD716232515}"/>
                    </a:ext>
                  </a:extLst>
                </p14:cNvPr>
                <p14:cNvContentPartPr/>
                <p14:nvPr/>
              </p14:nvContentPartPr>
              <p14:xfrm>
                <a:off x="2063450" y="2768291"/>
                <a:ext cx="234720" cy="109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CC3984-22CD-31D5-76CE-0DD7162325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45810" y="2750291"/>
                  <a:ext cx="270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1CA362-CA7D-58E9-81F4-0D259B3284F4}"/>
                    </a:ext>
                  </a:extLst>
                </p14:cNvPr>
                <p14:cNvContentPartPr/>
                <p14:nvPr/>
              </p14:nvContentPartPr>
              <p14:xfrm>
                <a:off x="2193770" y="2355731"/>
                <a:ext cx="178200" cy="308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1CA362-CA7D-58E9-81F4-0D259B3284F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76130" y="2337731"/>
                  <a:ext cx="213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EB23DE9-CCE5-AE2B-85D2-A236CE21B5D6}"/>
                    </a:ext>
                  </a:extLst>
                </p14:cNvPr>
                <p14:cNvContentPartPr/>
                <p14:nvPr/>
              </p14:nvContentPartPr>
              <p14:xfrm>
                <a:off x="2569970" y="2701691"/>
                <a:ext cx="217080" cy="29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EB23DE9-CCE5-AE2B-85D2-A236CE21B5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52330" y="2683691"/>
                  <a:ext cx="252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656F70-C614-6F09-D0DE-E61E5E488BDA}"/>
                    </a:ext>
                  </a:extLst>
                </p14:cNvPr>
                <p14:cNvContentPartPr/>
                <p14:nvPr/>
              </p14:nvContentPartPr>
              <p14:xfrm>
                <a:off x="2855810" y="2346011"/>
                <a:ext cx="153360" cy="383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656F70-C614-6F09-D0DE-E61E5E488BD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38170" y="2328371"/>
                  <a:ext cx="1890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8EEDA16-052D-8250-175C-AEA07C35FB40}"/>
                    </a:ext>
                  </a:extLst>
                </p14:cNvPr>
                <p14:cNvContentPartPr/>
                <p14:nvPr/>
              </p14:nvContentPartPr>
              <p14:xfrm>
                <a:off x="3008810" y="2320451"/>
                <a:ext cx="353160" cy="358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8EEDA16-052D-8250-175C-AEA07C35FB4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91170" y="2302451"/>
                  <a:ext cx="3888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DD5085-42F3-2055-EF0D-8B2EDDA83BD5}"/>
                    </a:ext>
                  </a:extLst>
                </p14:cNvPr>
                <p14:cNvContentPartPr/>
                <p14:nvPr/>
              </p14:nvContentPartPr>
              <p14:xfrm>
                <a:off x="3421370" y="2379491"/>
                <a:ext cx="71280" cy="255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DD5085-42F3-2055-EF0D-8B2EDDA83BD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03370" y="2361851"/>
                  <a:ext cx="106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E500A6-B637-6061-CAE3-9684E0AFF6A4}"/>
                    </a:ext>
                  </a:extLst>
                </p14:cNvPr>
                <p14:cNvContentPartPr/>
                <p14:nvPr/>
              </p14:nvContentPartPr>
              <p14:xfrm>
                <a:off x="3373490" y="2434931"/>
                <a:ext cx="215280" cy="165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E500A6-B637-6061-CAE3-9684E0AFF6A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55850" y="2417291"/>
                  <a:ext cx="250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1A1B20-8F59-D4F4-8D18-00ADB97CD833}"/>
                    </a:ext>
                  </a:extLst>
                </p14:cNvPr>
                <p14:cNvContentPartPr/>
                <p14:nvPr/>
              </p14:nvContentPartPr>
              <p14:xfrm>
                <a:off x="3490130" y="2149451"/>
                <a:ext cx="242280" cy="191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1A1B20-8F59-D4F4-8D18-00ADB97CD8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72490" y="2131811"/>
                  <a:ext cx="277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410941-9B83-E6F7-1F99-BA72C7AD82F1}"/>
                    </a:ext>
                  </a:extLst>
                </p14:cNvPr>
                <p14:cNvContentPartPr/>
                <p14:nvPr/>
              </p14:nvContentPartPr>
              <p14:xfrm>
                <a:off x="3134090" y="4755851"/>
                <a:ext cx="128520" cy="379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410941-9B83-E6F7-1F99-BA72C7AD82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16090" y="4737851"/>
                  <a:ext cx="1641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E99CDF-4929-BB66-C295-AD109796F36C}"/>
                    </a:ext>
                  </a:extLst>
                </p14:cNvPr>
                <p14:cNvContentPartPr/>
                <p14:nvPr/>
              </p14:nvContentPartPr>
              <p14:xfrm>
                <a:off x="3068930" y="4795091"/>
                <a:ext cx="274680" cy="326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E99CDF-4929-BB66-C295-AD109796F3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50930" y="4777091"/>
                  <a:ext cx="310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6B3ED5-FC26-C657-F074-332B18A1B93B}"/>
                    </a:ext>
                  </a:extLst>
                </p14:cNvPr>
                <p14:cNvContentPartPr/>
                <p14:nvPr/>
              </p14:nvContentPartPr>
              <p14:xfrm>
                <a:off x="3312290" y="4897691"/>
                <a:ext cx="107640" cy="18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6B3ED5-FC26-C657-F074-332B18A1B93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94290" y="4880051"/>
                  <a:ext cx="143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F043FFB-B2E9-BD12-099E-25DE7E09EBD4}"/>
                    </a:ext>
                  </a:extLst>
                </p14:cNvPr>
                <p14:cNvContentPartPr/>
                <p14:nvPr/>
              </p14:nvContentPartPr>
              <p14:xfrm>
                <a:off x="3358010" y="4984091"/>
                <a:ext cx="115920" cy="45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F043FFB-B2E9-BD12-099E-25DE7E09EBD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40010" y="4966091"/>
                  <a:ext cx="151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21310DC-7CF2-7DBF-0B34-B42BB1FF0199}"/>
                    </a:ext>
                  </a:extLst>
                </p14:cNvPr>
                <p14:cNvContentPartPr/>
                <p14:nvPr/>
              </p14:nvContentPartPr>
              <p14:xfrm>
                <a:off x="3553490" y="4741451"/>
                <a:ext cx="195120" cy="264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21310DC-7CF2-7DBF-0B34-B42BB1FF01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35490" y="4723811"/>
                  <a:ext cx="230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99CEDF-0EBD-6E45-FD62-D5827C0C0244}"/>
                    </a:ext>
                  </a:extLst>
                </p14:cNvPr>
                <p14:cNvContentPartPr/>
                <p14:nvPr/>
              </p14:nvContentPartPr>
              <p14:xfrm>
                <a:off x="3878210" y="4871771"/>
                <a:ext cx="36360" cy="186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99CEDF-0EBD-6E45-FD62-D5827C0C024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60210" y="4854131"/>
                  <a:ext cx="72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05E6C6-6B8C-967F-9FF0-6E3AEBA98558}"/>
                    </a:ext>
                  </a:extLst>
                </p14:cNvPr>
                <p14:cNvContentPartPr/>
                <p14:nvPr/>
              </p14:nvContentPartPr>
              <p14:xfrm>
                <a:off x="3919970" y="4573691"/>
                <a:ext cx="4320" cy="5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05E6C6-6B8C-967F-9FF0-6E3AEBA985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02330" y="4555691"/>
                  <a:ext cx="39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EE9625D-1F5E-885B-9DC4-C22389F3A3A8}"/>
                    </a:ext>
                  </a:extLst>
                </p14:cNvPr>
                <p14:cNvContentPartPr/>
                <p14:nvPr/>
              </p14:nvContentPartPr>
              <p14:xfrm>
                <a:off x="3922130" y="4585211"/>
                <a:ext cx="164520" cy="344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EE9625D-1F5E-885B-9DC4-C22389F3A3A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04130" y="4567571"/>
                  <a:ext cx="2001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5311A62-143E-9CB1-2FAC-ACDDEC49C303}"/>
                    </a:ext>
                  </a:extLst>
                </p14:cNvPr>
                <p14:cNvContentPartPr/>
                <p14:nvPr/>
              </p14:nvContentPartPr>
              <p14:xfrm>
                <a:off x="3353330" y="5442371"/>
                <a:ext cx="245160" cy="221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5311A62-143E-9CB1-2FAC-ACDDEC49C30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35330" y="5424731"/>
                  <a:ext cx="280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B063BFB-96C6-A0B2-5D22-9C8E675C8A20}"/>
                    </a:ext>
                  </a:extLst>
                </p14:cNvPr>
                <p14:cNvContentPartPr/>
                <p14:nvPr/>
              </p14:nvContentPartPr>
              <p14:xfrm>
                <a:off x="3643490" y="5412851"/>
                <a:ext cx="231120" cy="172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B063BFB-96C6-A0B2-5D22-9C8E675C8A2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25850" y="5395211"/>
                  <a:ext cx="266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AE9575-788A-DE22-EE73-72824594AD04}"/>
                    </a:ext>
                  </a:extLst>
                </p14:cNvPr>
                <p14:cNvContentPartPr/>
                <p14:nvPr/>
              </p14:nvContentPartPr>
              <p14:xfrm>
                <a:off x="3913850" y="5298011"/>
                <a:ext cx="192600" cy="194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AE9575-788A-DE22-EE73-72824594AD0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95850" y="5280011"/>
                  <a:ext cx="228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C9922E-DADC-6140-9A13-A290BD62CC28}"/>
                    </a:ext>
                  </a:extLst>
                </p14:cNvPr>
                <p14:cNvContentPartPr/>
                <p14:nvPr/>
              </p14:nvContentPartPr>
              <p14:xfrm>
                <a:off x="4077650" y="5235011"/>
                <a:ext cx="140400" cy="158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C9922E-DADC-6140-9A13-A290BD62CC2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59650" y="5217371"/>
                  <a:ext cx="176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A5753C7-69EF-5D79-F7F8-293999AFEB7B}"/>
                    </a:ext>
                  </a:extLst>
                </p14:cNvPr>
                <p14:cNvContentPartPr/>
                <p14:nvPr/>
              </p14:nvContentPartPr>
              <p14:xfrm>
                <a:off x="4345850" y="5215571"/>
                <a:ext cx="55800" cy="108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A5753C7-69EF-5D79-F7F8-293999AFEB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28210" y="5197931"/>
                  <a:ext cx="91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471ACF1-AD36-1E3F-DEE7-48ED9D782B7A}"/>
                    </a:ext>
                  </a:extLst>
                </p14:cNvPr>
                <p14:cNvContentPartPr/>
                <p14:nvPr/>
              </p14:nvContentPartPr>
              <p14:xfrm>
                <a:off x="4240010" y="5101451"/>
                <a:ext cx="48600" cy="24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471ACF1-AD36-1E3F-DEE7-48ED9D782B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22370" y="5083811"/>
                  <a:ext cx="84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E0BADDE-4487-6E72-7483-939AA1ADE3CD}"/>
                    </a:ext>
                  </a:extLst>
                </p14:cNvPr>
                <p14:cNvContentPartPr/>
                <p14:nvPr/>
              </p14:nvContentPartPr>
              <p14:xfrm>
                <a:off x="4412810" y="4935131"/>
                <a:ext cx="163080" cy="368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E0BADDE-4487-6E72-7483-939AA1ADE3C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95170" y="4917131"/>
                  <a:ext cx="198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AB6B7D-3CFC-8EFD-5D67-02F9E23482D8}"/>
                    </a:ext>
                  </a:extLst>
                </p14:cNvPr>
                <p14:cNvContentPartPr/>
                <p14:nvPr/>
              </p14:nvContentPartPr>
              <p14:xfrm>
                <a:off x="4545290" y="4991291"/>
                <a:ext cx="142200" cy="234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AB6B7D-3CFC-8EFD-5D67-02F9E23482D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27650" y="4973291"/>
                  <a:ext cx="177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CDA4673-96BF-469C-7C4F-E642A8CDF6AB}"/>
                    </a:ext>
                  </a:extLst>
                </p14:cNvPr>
                <p14:cNvContentPartPr/>
                <p14:nvPr/>
              </p14:nvContentPartPr>
              <p14:xfrm>
                <a:off x="4735370" y="5021531"/>
                <a:ext cx="117000" cy="174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CDA4673-96BF-469C-7C4F-E642A8CDF6A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17370" y="5003531"/>
                  <a:ext cx="152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B2153B-40E1-33AA-49E7-775B85314610}"/>
                    </a:ext>
                  </a:extLst>
                </p14:cNvPr>
                <p14:cNvContentPartPr/>
                <p14:nvPr/>
              </p14:nvContentPartPr>
              <p14:xfrm>
                <a:off x="4894490" y="5014331"/>
                <a:ext cx="136440" cy="145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B2153B-40E1-33AA-49E7-775B853146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76490" y="4996331"/>
                  <a:ext cx="172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72AD60-90E5-17B4-F63C-43C013C58AE0}"/>
                    </a:ext>
                  </a:extLst>
                </p14:cNvPr>
                <p14:cNvContentPartPr/>
                <p14:nvPr/>
              </p14:nvContentPartPr>
              <p14:xfrm>
                <a:off x="4890530" y="4704731"/>
                <a:ext cx="191880" cy="365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72AD60-90E5-17B4-F63C-43C013C58AE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72890" y="4686731"/>
                  <a:ext cx="2275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94C8B0B-77F1-98ED-AB83-4A99184A5210}"/>
                    </a:ext>
                  </a:extLst>
                </p14:cNvPr>
                <p14:cNvContentPartPr/>
                <p14:nvPr/>
              </p14:nvContentPartPr>
              <p14:xfrm>
                <a:off x="3870290" y="5796611"/>
                <a:ext cx="215280" cy="225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94C8B0B-77F1-98ED-AB83-4A99184A521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52650" y="5778971"/>
                  <a:ext cx="250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B10C2C9-F21B-BE0A-AB80-90AED5D18BA1}"/>
                    </a:ext>
                  </a:extLst>
                </p14:cNvPr>
                <p14:cNvContentPartPr/>
                <p14:nvPr/>
              </p14:nvContentPartPr>
              <p14:xfrm>
                <a:off x="4099610" y="5750171"/>
                <a:ext cx="83160" cy="159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B10C2C9-F21B-BE0A-AB80-90AED5D18B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81970" y="5732171"/>
                  <a:ext cx="118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F17CCAA-F286-EE86-E710-E5C57B0D4558}"/>
                    </a:ext>
                  </a:extLst>
                </p14:cNvPr>
                <p14:cNvContentPartPr/>
                <p14:nvPr/>
              </p14:nvContentPartPr>
              <p14:xfrm>
                <a:off x="4211210" y="5680691"/>
                <a:ext cx="221040" cy="127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F17CCAA-F286-EE86-E710-E5C57B0D455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93210" y="5662691"/>
                  <a:ext cx="256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F0B44F-407D-16E0-723A-76100793EDBF}"/>
                    </a:ext>
                  </a:extLst>
                </p14:cNvPr>
                <p14:cNvContentPartPr/>
                <p14:nvPr/>
              </p14:nvContentPartPr>
              <p14:xfrm>
                <a:off x="4399490" y="5462531"/>
                <a:ext cx="410760" cy="299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F0B44F-407D-16E0-723A-76100793ED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81850" y="5444891"/>
                  <a:ext cx="446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B6BFBCC-063F-E986-01AB-FB7C531E558F}"/>
                    </a:ext>
                  </a:extLst>
                </p14:cNvPr>
                <p14:cNvContentPartPr/>
                <p14:nvPr/>
              </p14:nvContentPartPr>
              <p14:xfrm>
                <a:off x="4862450" y="5435531"/>
                <a:ext cx="89280" cy="183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B6BFBCC-063F-E986-01AB-FB7C531E55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44810" y="5417531"/>
                  <a:ext cx="124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8D6D8A-5EAB-874D-81D3-B917E18152EF}"/>
                    </a:ext>
                  </a:extLst>
                </p14:cNvPr>
                <p14:cNvContentPartPr/>
                <p14:nvPr/>
              </p14:nvContentPartPr>
              <p14:xfrm>
                <a:off x="4450250" y="876131"/>
                <a:ext cx="973080" cy="5330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8D6D8A-5EAB-874D-81D3-B917E18152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432250" y="858131"/>
                  <a:ext cx="1008720" cy="53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14366D-F777-7A15-E0F0-2574FB42ACAB}"/>
                    </a:ext>
                  </a:extLst>
                </p14:cNvPr>
                <p14:cNvContentPartPr/>
                <p14:nvPr/>
              </p14:nvContentPartPr>
              <p14:xfrm>
                <a:off x="5248730" y="855611"/>
                <a:ext cx="285480" cy="903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14366D-F777-7A15-E0F0-2574FB42ACA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30730" y="837611"/>
                  <a:ext cx="32112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1BCD27-6415-4725-D84E-2E701E7F5E1F}"/>
                    </a:ext>
                  </a:extLst>
                </p14:cNvPr>
                <p14:cNvContentPartPr/>
                <p14:nvPr/>
              </p14:nvContentPartPr>
              <p14:xfrm>
                <a:off x="5669570" y="993851"/>
                <a:ext cx="86040" cy="642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1BCD27-6415-4725-D84E-2E701E7F5E1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51570" y="975851"/>
                  <a:ext cx="12168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0A69A48-707D-F9FF-6FAB-9DA9C6002D59}"/>
                    </a:ext>
                  </a:extLst>
                </p14:cNvPr>
                <p14:cNvContentPartPr/>
                <p14:nvPr/>
              </p14:nvContentPartPr>
              <p14:xfrm>
                <a:off x="5814650" y="1298771"/>
                <a:ext cx="169200" cy="19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0A69A48-707D-F9FF-6FAB-9DA9C6002D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96650" y="1281131"/>
                  <a:ext cx="204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C1C82A-2CED-1D88-F8D3-DCD96C0395A0}"/>
                    </a:ext>
                  </a:extLst>
                </p14:cNvPr>
                <p14:cNvContentPartPr/>
                <p14:nvPr/>
              </p14:nvContentPartPr>
              <p14:xfrm>
                <a:off x="6081050" y="1138931"/>
                <a:ext cx="63720" cy="368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C1C82A-2CED-1D88-F8D3-DCD96C0395A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63410" y="1120931"/>
                  <a:ext cx="99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AC26C11-80E0-C099-8962-D42EF4C5AE1B}"/>
                    </a:ext>
                  </a:extLst>
                </p14:cNvPr>
                <p14:cNvContentPartPr/>
                <p14:nvPr/>
              </p14:nvContentPartPr>
              <p14:xfrm>
                <a:off x="6198050" y="1028411"/>
                <a:ext cx="146160" cy="519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AC26C11-80E0-C099-8962-D42EF4C5AE1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80050" y="1010771"/>
                  <a:ext cx="1818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D17457-C3E0-6FFB-F6CB-7AD0502B396A}"/>
                    </a:ext>
                  </a:extLst>
                </p14:cNvPr>
                <p14:cNvContentPartPr/>
                <p14:nvPr/>
              </p14:nvContentPartPr>
              <p14:xfrm>
                <a:off x="6493610" y="1193651"/>
                <a:ext cx="151920" cy="42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D17457-C3E0-6FFB-F6CB-7AD0502B39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75610" y="1176011"/>
                  <a:ext cx="187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CFC8E5B-53B7-185B-D2D8-EBD5FE085753}"/>
                    </a:ext>
                  </a:extLst>
                </p14:cNvPr>
                <p14:cNvContentPartPr/>
                <p14:nvPr/>
              </p14:nvContentPartPr>
              <p14:xfrm>
                <a:off x="6535370" y="1340171"/>
                <a:ext cx="136440" cy="10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CFC8E5B-53B7-185B-D2D8-EBD5FE08575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17730" y="1322531"/>
                  <a:ext cx="172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59F4EA-1A45-09D9-876C-50AC37CAFC9A}"/>
                    </a:ext>
                  </a:extLst>
                </p14:cNvPr>
                <p14:cNvContentPartPr/>
                <p14:nvPr/>
              </p14:nvContentPartPr>
              <p14:xfrm>
                <a:off x="5456090" y="1903211"/>
                <a:ext cx="293760" cy="808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59F4EA-1A45-09D9-876C-50AC37CAFC9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38450" y="1885211"/>
                  <a:ext cx="32940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129947-3EF4-CB34-FCF3-2A9B49EFA797}"/>
                    </a:ext>
                  </a:extLst>
                </p14:cNvPr>
                <p14:cNvContentPartPr/>
                <p14:nvPr/>
              </p14:nvContentPartPr>
              <p14:xfrm>
                <a:off x="5783690" y="1924811"/>
                <a:ext cx="185040" cy="640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129947-3EF4-CB34-FCF3-2A9B49EFA7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65690" y="1906811"/>
                  <a:ext cx="22068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D87F35-ED4E-3921-AB50-EEEB7A639954}"/>
                    </a:ext>
                  </a:extLst>
                </p14:cNvPr>
                <p14:cNvContentPartPr/>
                <p14:nvPr/>
              </p14:nvContentPartPr>
              <p14:xfrm>
                <a:off x="6033170" y="2077811"/>
                <a:ext cx="228600" cy="278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D87F35-ED4E-3921-AB50-EEEB7A63995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15530" y="2059811"/>
                  <a:ext cx="264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9AFDCF0-9C4C-C07E-7F3C-93BD33584C69}"/>
                    </a:ext>
                  </a:extLst>
                </p14:cNvPr>
                <p14:cNvContentPartPr/>
                <p14:nvPr/>
              </p14:nvContentPartPr>
              <p14:xfrm>
                <a:off x="6286250" y="1880171"/>
                <a:ext cx="159480" cy="544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9AFDCF0-9C4C-C07E-7F3C-93BD33584C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68610" y="1862531"/>
                  <a:ext cx="1951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A648E4-1024-8A91-F841-7BAAF9820AC0}"/>
                    </a:ext>
                  </a:extLst>
                </p14:cNvPr>
                <p14:cNvContentPartPr/>
                <p14:nvPr/>
              </p14:nvContentPartPr>
              <p14:xfrm>
                <a:off x="6546890" y="2100491"/>
                <a:ext cx="182520" cy="27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A648E4-1024-8A91-F841-7BAAF9820AC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28890" y="2082491"/>
                  <a:ext cx="218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A8F9961-62AD-74FD-8377-6FBBF6322AC4}"/>
                    </a:ext>
                  </a:extLst>
                </p14:cNvPr>
                <p14:cNvContentPartPr/>
                <p14:nvPr/>
              </p14:nvContentPartPr>
              <p14:xfrm>
                <a:off x="6637250" y="2257091"/>
                <a:ext cx="105480" cy="17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A8F9961-62AD-74FD-8377-6FBBF6322AC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19610" y="2239451"/>
                  <a:ext cx="141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86031BB-85EA-C66E-33EE-3F586A4F2B24}"/>
                    </a:ext>
                  </a:extLst>
                </p14:cNvPr>
                <p14:cNvContentPartPr/>
                <p14:nvPr/>
              </p14:nvContentPartPr>
              <p14:xfrm>
                <a:off x="5709530" y="2887451"/>
                <a:ext cx="239760" cy="643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86031BB-85EA-C66E-33EE-3F586A4F2B2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691530" y="2869811"/>
                  <a:ext cx="27540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D3F80C-0DD8-7E6A-AAB2-4EBA681A9D0A}"/>
                    </a:ext>
                  </a:extLst>
                </p14:cNvPr>
                <p14:cNvContentPartPr/>
                <p14:nvPr/>
              </p14:nvContentPartPr>
              <p14:xfrm>
                <a:off x="6001850" y="2815451"/>
                <a:ext cx="175680" cy="518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D3F80C-0DD8-7E6A-AAB2-4EBA681A9D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84210" y="2797811"/>
                  <a:ext cx="2113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6BEE106-CCDA-3C50-5D36-CDE3CD73E382}"/>
                    </a:ext>
                  </a:extLst>
                </p14:cNvPr>
                <p14:cNvContentPartPr/>
                <p14:nvPr/>
              </p14:nvContentPartPr>
              <p14:xfrm>
                <a:off x="6229010" y="2894291"/>
                <a:ext cx="42480" cy="263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6BEE106-CCDA-3C50-5D36-CDE3CD73E3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11010" y="2876291"/>
                  <a:ext cx="78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844656F-13D1-A447-0D3B-F7B1E6602507}"/>
                    </a:ext>
                  </a:extLst>
                </p14:cNvPr>
                <p14:cNvContentPartPr/>
                <p14:nvPr/>
              </p14:nvContentPartPr>
              <p14:xfrm>
                <a:off x="6292010" y="2765051"/>
                <a:ext cx="182520" cy="452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844656F-13D1-A447-0D3B-F7B1E660250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74370" y="2747051"/>
                  <a:ext cx="2181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5A1EC22-A6A4-4CE7-D3EC-B4FD68AC1B50}"/>
                    </a:ext>
                  </a:extLst>
                </p14:cNvPr>
                <p14:cNvContentPartPr/>
                <p14:nvPr/>
              </p14:nvContentPartPr>
              <p14:xfrm>
                <a:off x="6656690" y="2891411"/>
                <a:ext cx="151200" cy="39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5A1EC22-A6A4-4CE7-D3EC-B4FD68AC1B5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39050" y="2873771"/>
                  <a:ext cx="186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ECB9B5-83E6-3DED-C4BC-06355B57281C}"/>
                    </a:ext>
                  </a:extLst>
                </p14:cNvPr>
                <p14:cNvContentPartPr/>
                <p14:nvPr/>
              </p14:nvContentPartPr>
              <p14:xfrm>
                <a:off x="6727610" y="3068171"/>
                <a:ext cx="88200" cy="9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ECB9B5-83E6-3DED-C4BC-06355B5728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09970" y="3050531"/>
                  <a:ext cx="123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BE1FCB-04C3-92D4-84D5-2333E234CDF5}"/>
                    </a:ext>
                  </a:extLst>
                </p14:cNvPr>
                <p14:cNvContentPartPr/>
                <p14:nvPr/>
              </p14:nvContentPartPr>
              <p14:xfrm>
                <a:off x="5867930" y="3665051"/>
                <a:ext cx="272880" cy="549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BE1FCB-04C3-92D4-84D5-2333E234CDF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849930" y="3647411"/>
                  <a:ext cx="3085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ADA1D08-A156-3D1F-7A85-7B9954442DCF}"/>
                    </a:ext>
                  </a:extLst>
                </p14:cNvPr>
                <p14:cNvContentPartPr/>
                <p14:nvPr/>
              </p14:nvContentPartPr>
              <p14:xfrm>
                <a:off x="6156650" y="3553811"/>
                <a:ext cx="164880" cy="412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ADA1D08-A156-3D1F-7A85-7B9954442D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38650" y="3535811"/>
                  <a:ext cx="2005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D7D613-E395-FF1F-F6DF-BBDC84832D0C}"/>
                    </a:ext>
                  </a:extLst>
                </p14:cNvPr>
                <p14:cNvContentPartPr/>
                <p14:nvPr/>
              </p14:nvContentPartPr>
              <p14:xfrm>
                <a:off x="6295970" y="3636251"/>
                <a:ext cx="303120" cy="254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D7D613-E395-FF1F-F6DF-BBDC84832D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78330" y="3618251"/>
                  <a:ext cx="338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C51880D-533B-D438-FECB-D4F70BA78EB1}"/>
                    </a:ext>
                  </a:extLst>
                </p14:cNvPr>
                <p14:cNvContentPartPr/>
                <p14:nvPr/>
              </p14:nvContentPartPr>
              <p14:xfrm>
                <a:off x="6514850" y="3471011"/>
                <a:ext cx="231840" cy="534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C51880D-533B-D438-FECB-D4F70BA78EB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96850" y="3453371"/>
                  <a:ext cx="26748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AA6A3A4-10AA-3E46-8567-EE74EDDA40F4}"/>
                    </a:ext>
                  </a:extLst>
                </p14:cNvPr>
                <p14:cNvContentPartPr/>
                <p14:nvPr/>
              </p14:nvContentPartPr>
              <p14:xfrm>
                <a:off x="6840650" y="3610331"/>
                <a:ext cx="142200" cy="28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AA6A3A4-10AA-3E46-8567-EE74EDDA40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22650" y="3592331"/>
                  <a:ext cx="177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7DB7108-C035-1C49-9405-C466981EF551}"/>
                    </a:ext>
                  </a:extLst>
                </p14:cNvPr>
                <p14:cNvContentPartPr/>
                <p14:nvPr/>
              </p14:nvContentPartPr>
              <p14:xfrm>
                <a:off x="6934250" y="3726251"/>
                <a:ext cx="98280" cy="24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7DB7108-C035-1C49-9405-C466981EF55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16250" y="3708611"/>
                  <a:ext cx="133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852E6A-EB99-5769-D87D-394383AEE577}"/>
                    </a:ext>
                  </a:extLst>
                </p14:cNvPr>
                <p14:cNvContentPartPr/>
                <p14:nvPr/>
              </p14:nvContentPartPr>
              <p14:xfrm>
                <a:off x="6955490" y="1008971"/>
                <a:ext cx="160200" cy="312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852E6A-EB99-5769-D87D-394383AEE57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37490" y="991331"/>
                  <a:ext cx="195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77F61CB-B40C-D5AB-A66B-D56947F508AB}"/>
                    </a:ext>
                  </a:extLst>
                </p14:cNvPr>
                <p14:cNvContentPartPr/>
                <p14:nvPr/>
              </p14:nvContentPartPr>
              <p14:xfrm>
                <a:off x="7256810" y="960011"/>
                <a:ext cx="71280" cy="349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77F61CB-B40C-D5AB-A66B-D56947F508A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39170" y="942371"/>
                  <a:ext cx="106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41B6B5-26EC-4EC4-7ADE-C5F8353F71F5}"/>
                    </a:ext>
                  </a:extLst>
                </p14:cNvPr>
                <p14:cNvContentPartPr/>
                <p14:nvPr/>
              </p14:nvContentPartPr>
              <p14:xfrm>
                <a:off x="7333490" y="1125251"/>
                <a:ext cx="160920" cy="27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41B6B5-26EC-4EC4-7ADE-C5F8353F71F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15850" y="1107611"/>
                  <a:ext cx="196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F89792C-01CD-C64F-B9F2-24C1D53430E8}"/>
                    </a:ext>
                  </a:extLst>
                </p14:cNvPr>
                <p14:cNvContentPartPr/>
                <p14:nvPr/>
              </p14:nvContentPartPr>
              <p14:xfrm>
                <a:off x="7582610" y="1016171"/>
                <a:ext cx="90720" cy="234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F89792C-01CD-C64F-B9F2-24C1D53430E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64970" y="998531"/>
                  <a:ext cx="126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1405CD-F93B-CC15-AD4C-10EF9DAEED2D}"/>
                    </a:ext>
                  </a:extLst>
                </p14:cNvPr>
                <p14:cNvContentPartPr/>
                <p14:nvPr/>
              </p14:nvContentPartPr>
              <p14:xfrm>
                <a:off x="7755050" y="976931"/>
                <a:ext cx="57240" cy="313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1405CD-F93B-CC15-AD4C-10EF9DAEED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37050" y="958931"/>
                  <a:ext cx="92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610A4BD-DD22-67E5-8334-FF2CEDBDC973}"/>
                    </a:ext>
                  </a:extLst>
                </p14:cNvPr>
                <p14:cNvContentPartPr/>
                <p14:nvPr/>
              </p14:nvContentPartPr>
              <p14:xfrm>
                <a:off x="7860530" y="808451"/>
                <a:ext cx="90360" cy="135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610A4BD-DD22-67E5-8334-FF2CEDBDC97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42530" y="790811"/>
                  <a:ext cx="126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2E94E5-DC54-3301-F0F1-952D38AC6B3C}"/>
                    </a:ext>
                  </a:extLst>
                </p14:cNvPr>
                <p14:cNvContentPartPr/>
                <p14:nvPr/>
              </p14:nvContentPartPr>
              <p14:xfrm>
                <a:off x="8002730" y="843011"/>
                <a:ext cx="17280" cy="209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2E94E5-DC54-3301-F0F1-952D38AC6B3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85090" y="825011"/>
                  <a:ext cx="52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E9801C-3206-C22C-5594-399028201687}"/>
                    </a:ext>
                  </a:extLst>
                </p14:cNvPr>
                <p14:cNvContentPartPr/>
                <p14:nvPr/>
              </p14:nvContentPartPr>
              <p14:xfrm>
                <a:off x="8123330" y="1179971"/>
                <a:ext cx="170640" cy="14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E9801C-3206-C22C-5594-3990282016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05690" y="1162331"/>
                  <a:ext cx="20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16183E8-1940-199B-6F9E-2C5C1A60B753}"/>
                    </a:ext>
                  </a:extLst>
                </p14:cNvPr>
                <p14:cNvContentPartPr/>
                <p14:nvPr/>
              </p14:nvContentPartPr>
              <p14:xfrm>
                <a:off x="8482250" y="944531"/>
                <a:ext cx="82440" cy="153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16183E8-1940-199B-6F9E-2C5C1A60B75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64250" y="926891"/>
                  <a:ext cx="118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8962E3E-83C3-002B-EFED-C0E6508931B8}"/>
                    </a:ext>
                  </a:extLst>
                </p14:cNvPr>
                <p14:cNvContentPartPr/>
                <p14:nvPr/>
              </p14:nvContentPartPr>
              <p14:xfrm>
                <a:off x="8598890" y="948491"/>
                <a:ext cx="54000" cy="331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8962E3E-83C3-002B-EFED-C0E6508931B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81250" y="930851"/>
                  <a:ext cx="89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B02DA95-7A46-DDBD-92AF-B83BA562C64D}"/>
                    </a:ext>
                  </a:extLst>
                </p14:cNvPr>
                <p14:cNvContentPartPr/>
                <p14:nvPr/>
              </p14:nvContentPartPr>
              <p14:xfrm>
                <a:off x="8775290" y="823211"/>
                <a:ext cx="88920" cy="479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B02DA95-7A46-DDBD-92AF-B83BA562C64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57290" y="805571"/>
                  <a:ext cx="1245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56FE270-859A-AB2A-EBBC-4EAB3248AF45}"/>
                    </a:ext>
                  </a:extLst>
                </p14:cNvPr>
                <p14:cNvContentPartPr/>
                <p14:nvPr/>
              </p14:nvContentPartPr>
              <p14:xfrm>
                <a:off x="8932610" y="1065851"/>
                <a:ext cx="111240" cy="10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56FE270-859A-AB2A-EBBC-4EAB3248AF4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14970" y="1048211"/>
                  <a:ext cx="14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18F5A2-48F6-1D9F-9173-CF93A188778C}"/>
                    </a:ext>
                  </a:extLst>
                </p14:cNvPr>
                <p14:cNvContentPartPr/>
                <p14:nvPr/>
              </p14:nvContentPartPr>
              <p14:xfrm>
                <a:off x="9116570" y="961451"/>
                <a:ext cx="31320" cy="204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18F5A2-48F6-1D9F-9173-CF93A188778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98570" y="943451"/>
                  <a:ext cx="66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4AE2788-5578-1A36-7340-ED4439820EE4}"/>
                    </a:ext>
                  </a:extLst>
                </p14:cNvPr>
                <p14:cNvContentPartPr/>
                <p14:nvPr/>
              </p14:nvContentPartPr>
              <p14:xfrm>
                <a:off x="9202970" y="830411"/>
                <a:ext cx="124920" cy="37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4AE2788-5578-1A36-7340-ED4439820EE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185330" y="812411"/>
                  <a:ext cx="1605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1487A69-3E92-70F0-4AC2-5DD1D295AD38}"/>
                    </a:ext>
                  </a:extLst>
                </p14:cNvPr>
                <p14:cNvContentPartPr/>
                <p14:nvPr/>
              </p14:nvContentPartPr>
              <p14:xfrm>
                <a:off x="9333290" y="668411"/>
                <a:ext cx="92160" cy="177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1487A69-3E92-70F0-4AC2-5DD1D295AD3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15650" y="650771"/>
                  <a:ext cx="127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3F2D3A7-CA9C-1946-0A21-D48409B57855}"/>
                    </a:ext>
                  </a:extLst>
                </p14:cNvPr>
                <p14:cNvContentPartPr/>
                <p14:nvPr/>
              </p14:nvContentPartPr>
              <p14:xfrm>
                <a:off x="9513290" y="915731"/>
                <a:ext cx="88920" cy="19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3F2D3A7-CA9C-1946-0A21-D48409B5785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495650" y="897731"/>
                  <a:ext cx="124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CD47F8A-9B13-977C-1768-4C5FE8CCCF23}"/>
                    </a:ext>
                  </a:extLst>
                </p14:cNvPr>
                <p14:cNvContentPartPr/>
                <p14:nvPr/>
              </p14:nvContentPartPr>
              <p14:xfrm>
                <a:off x="9528770" y="1034891"/>
                <a:ext cx="90720" cy="14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CD47F8A-9B13-977C-1768-4C5FE8CCCF2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11130" y="1017251"/>
                  <a:ext cx="126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DA5484D-A5AD-C2EC-8E99-8353F0C1EFAA}"/>
                    </a:ext>
                  </a:extLst>
                </p14:cNvPr>
                <p14:cNvContentPartPr/>
                <p14:nvPr/>
              </p14:nvContentPartPr>
              <p14:xfrm>
                <a:off x="9692210" y="818891"/>
                <a:ext cx="203400" cy="243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DA5484D-A5AD-C2EC-8E99-8353F0C1EF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74210" y="800891"/>
                  <a:ext cx="239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0C2E60-B489-B41C-99A8-1584D4370C83}"/>
                    </a:ext>
                  </a:extLst>
                </p14:cNvPr>
                <p14:cNvContentPartPr/>
                <p14:nvPr/>
              </p14:nvContentPartPr>
              <p14:xfrm>
                <a:off x="9944930" y="763811"/>
                <a:ext cx="117360" cy="327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0C2E60-B489-B41C-99A8-1584D4370C8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926930" y="746171"/>
                  <a:ext cx="1530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4EA9679-9AF0-BF4E-E0D1-07883DFA8F7A}"/>
                    </a:ext>
                  </a:extLst>
                </p14:cNvPr>
                <p14:cNvContentPartPr/>
                <p14:nvPr/>
              </p14:nvContentPartPr>
              <p14:xfrm>
                <a:off x="10127090" y="852371"/>
                <a:ext cx="10440" cy="192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4EA9679-9AF0-BF4E-E0D1-07883DFA8F7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109090" y="834371"/>
                  <a:ext cx="46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8F3276B-62CE-74D3-EF71-4C660E54773D}"/>
                    </a:ext>
                  </a:extLst>
                </p14:cNvPr>
                <p14:cNvContentPartPr/>
                <p14:nvPr/>
              </p14:nvContentPartPr>
              <p14:xfrm>
                <a:off x="10196210" y="767051"/>
                <a:ext cx="106200" cy="305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8F3276B-62CE-74D3-EF71-4C660E54773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78210" y="749411"/>
                  <a:ext cx="141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B8C94C-7B27-2A7A-67E7-572866D477C1}"/>
                    </a:ext>
                  </a:extLst>
                </p14:cNvPr>
                <p14:cNvContentPartPr/>
                <p14:nvPr/>
              </p14:nvContentPartPr>
              <p14:xfrm>
                <a:off x="10412930" y="902051"/>
                <a:ext cx="123120" cy="29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B8C94C-7B27-2A7A-67E7-572866D477C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94930" y="884051"/>
                  <a:ext cx="158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00CE971-BB2E-7865-A016-C56D57EBD2BB}"/>
                    </a:ext>
                  </a:extLst>
                </p14:cNvPr>
                <p14:cNvContentPartPr/>
                <p14:nvPr/>
              </p14:nvContentPartPr>
              <p14:xfrm>
                <a:off x="10641170" y="763811"/>
                <a:ext cx="55800" cy="138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00CE971-BB2E-7865-A016-C56D57EBD2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23530" y="746171"/>
                  <a:ext cx="91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433745-A3D8-6658-9353-6F76D2BC4A45}"/>
                    </a:ext>
                  </a:extLst>
                </p14:cNvPr>
                <p14:cNvContentPartPr/>
                <p14:nvPr/>
              </p14:nvContentPartPr>
              <p14:xfrm>
                <a:off x="10725410" y="772811"/>
                <a:ext cx="19800" cy="249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433745-A3D8-6658-9353-6F76D2BC4A4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707410" y="754811"/>
                  <a:ext cx="55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C879891-5F39-D026-F063-C5F13FE22D80}"/>
                    </a:ext>
                  </a:extLst>
                </p14:cNvPr>
                <p14:cNvContentPartPr/>
                <p14:nvPr/>
              </p14:nvContentPartPr>
              <p14:xfrm>
                <a:off x="10861130" y="741851"/>
                <a:ext cx="56880" cy="295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C879891-5F39-D026-F063-C5F13FE22D8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43130" y="724211"/>
                  <a:ext cx="92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A97574-CA2D-2DEA-B5EF-A9FA3F73A771}"/>
                    </a:ext>
                  </a:extLst>
                </p14:cNvPr>
                <p14:cNvContentPartPr/>
                <p14:nvPr/>
              </p14:nvContentPartPr>
              <p14:xfrm>
                <a:off x="10917650" y="872891"/>
                <a:ext cx="99720" cy="17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A97574-CA2D-2DEA-B5EF-A9FA3F73A77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99650" y="855251"/>
                  <a:ext cx="135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13D4975-4F2E-BAFB-45F0-A5C7DB323CDE}"/>
                    </a:ext>
                  </a:extLst>
                </p14:cNvPr>
                <p14:cNvContentPartPr/>
                <p14:nvPr/>
              </p14:nvContentPartPr>
              <p14:xfrm>
                <a:off x="11095490" y="782531"/>
                <a:ext cx="34560" cy="207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13D4975-4F2E-BAFB-45F0-A5C7DB323CD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77850" y="764891"/>
                  <a:ext cx="70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15810C-DB02-64A1-1593-310D58BDBDC0}"/>
                    </a:ext>
                  </a:extLst>
                </p14:cNvPr>
                <p14:cNvContentPartPr/>
                <p14:nvPr/>
              </p14:nvContentPartPr>
              <p14:xfrm>
                <a:off x="11170370" y="735011"/>
                <a:ext cx="40320" cy="307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15810C-DB02-64A1-1593-310D58BDBD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152730" y="717011"/>
                  <a:ext cx="759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0AFF45D-53D4-E85D-4038-B01DC1DC1D6F}"/>
                    </a:ext>
                  </a:extLst>
                </p14:cNvPr>
                <p14:cNvContentPartPr/>
                <p14:nvPr/>
              </p14:nvContentPartPr>
              <p14:xfrm>
                <a:off x="11337050" y="813491"/>
                <a:ext cx="130680" cy="24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0AFF45D-53D4-E85D-4038-B01DC1DC1D6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319050" y="795851"/>
                  <a:ext cx="166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81A20EE-8279-D77F-9864-535CFBCE5396}"/>
                    </a:ext>
                  </a:extLst>
                </p14:cNvPr>
                <p14:cNvContentPartPr/>
                <p14:nvPr/>
              </p14:nvContentPartPr>
              <p14:xfrm>
                <a:off x="11389250" y="936251"/>
                <a:ext cx="138600" cy="14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81A20EE-8279-D77F-9864-535CFBCE539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371610" y="918251"/>
                  <a:ext cx="174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ABD98C-FDE9-63AB-FCD1-E10FC581AD09}"/>
                    </a:ext>
                  </a:extLst>
                </p14:cNvPr>
                <p14:cNvContentPartPr/>
                <p14:nvPr/>
              </p14:nvContentPartPr>
              <p14:xfrm>
                <a:off x="11539010" y="738251"/>
                <a:ext cx="170640" cy="307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ABD98C-FDE9-63AB-FCD1-E10FC581AD0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521010" y="720251"/>
                  <a:ext cx="206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721D1A1-B472-B5C7-D1DD-5AD35B7873CC}"/>
                    </a:ext>
                  </a:extLst>
                </p14:cNvPr>
                <p14:cNvContentPartPr/>
                <p14:nvPr/>
              </p14:nvContentPartPr>
              <p14:xfrm>
                <a:off x="9523010" y="1547891"/>
                <a:ext cx="204120" cy="256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721D1A1-B472-B5C7-D1DD-5AD35B7873C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505370" y="1530251"/>
                  <a:ext cx="239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19A7AE0-4F79-770E-90F7-D700FB335D2A}"/>
                    </a:ext>
                  </a:extLst>
                </p14:cNvPr>
                <p14:cNvContentPartPr/>
                <p14:nvPr/>
              </p14:nvContentPartPr>
              <p14:xfrm>
                <a:off x="6977450" y="1824011"/>
                <a:ext cx="174240" cy="285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19A7AE0-4F79-770E-90F7-D700FB335D2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59450" y="1806011"/>
                  <a:ext cx="20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DDFF8D9-EF4D-4748-EB11-7BB3FD811DB7}"/>
                    </a:ext>
                  </a:extLst>
                </p14:cNvPr>
                <p14:cNvContentPartPr/>
                <p14:nvPr/>
              </p14:nvContentPartPr>
              <p14:xfrm>
                <a:off x="7255010" y="1761011"/>
                <a:ext cx="101520" cy="442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DDFF8D9-EF4D-4748-EB11-7BB3FD811D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37010" y="1743011"/>
                  <a:ext cx="1371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651582-D592-1A5A-E861-8177209E7872}"/>
                    </a:ext>
                  </a:extLst>
                </p14:cNvPr>
                <p14:cNvContentPartPr/>
                <p14:nvPr/>
              </p14:nvContentPartPr>
              <p14:xfrm>
                <a:off x="7374530" y="1869731"/>
                <a:ext cx="166680" cy="214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651582-D592-1A5A-E861-8177209E787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56890" y="1852091"/>
                  <a:ext cx="202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0501833-1A6C-487D-32B3-75311D3198E6}"/>
                    </a:ext>
                  </a:extLst>
                </p14:cNvPr>
                <p14:cNvContentPartPr/>
                <p14:nvPr/>
              </p14:nvContentPartPr>
              <p14:xfrm>
                <a:off x="7575770" y="1771091"/>
                <a:ext cx="133200" cy="339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0501833-1A6C-487D-32B3-75311D3198E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58130" y="1753451"/>
                  <a:ext cx="168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429DF6-08CF-D496-79AF-C91AFFC7BACB}"/>
                    </a:ext>
                  </a:extLst>
                </p14:cNvPr>
                <p14:cNvContentPartPr/>
                <p14:nvPr/>
              </p14:nvContentPartPr>
              <p14:xfrm>
                <a:off x="7776290" y="1636451"/>
                <a:ext cx="40320" cy="143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429DF6-08CF-D496-79AF-C91AFFC7BAC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58290" y="1618451"/>
                  <a:ext cx="75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49FCD96-F2D2-439F-2434-3596FE45A842}"/>
                    </a:ext>
                  </a:extLst>
                </p14:cNvPr>
                <p14:cNvContentPartPr/>
                <p14:nvPr/>
              </p14:nvContentPartPr>
              <p14:xfrm>
                <a:off x="7856930" y="1669211"/>
                <a:ext cx="21600" cy="166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49FCD96-F2D2-439F-2434-3596FE45A84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839290" y="1651571"/>
                  <a:ext cx="57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E98295E-CBDA-303A-AE17-10DAEB628A8C}"/>
                    </a:ext>
                  </a:extLst>
                </p14:cNvPr>
                <p14:cNvContentPartPr/>
                <p14:nvPr/>
              </p14:nvContentPartPr>
              <p14:xfrm>
                <a:off x="7814450" y="1759571"/>
                <a:ext cx="27000" cy="15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E98295E-CBDA-303A-AE17-10DAEB628A8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96450" y="1741931"/>
                  <a:ext cx="62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2467A6-42F5-D713-BA60-6170104FB69D}"/>
                    </a:ext>
                  </a:extLst>
                </p14:cNvPr>
                <p14:cNvContentPartPr/>
                <p14:nvPr/>
              </p14:nvContentPartPr>
              <p14:xfrm>
                <a:off x="8012810" y="1954331"/>
                <a:ext cx="111240" cy="6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2467A6-42F5-D713-BA60-6170104FB69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94810" y="1936331"/>
                  <a:ext cx="146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C7A8B5-3B91-9C0C-5E31-1E236D5C8327}"/>
                    </a:ext>
                  </a:extLst>
                </p14:cNvPr>
                <p14:cNvContentPartPr/>
                <p14:nvPr/>
              </p14:nvContentPartPr>
              <p14:xfrm>
                <a:off x="8202170" y="1754531"/>
                <a:ext cx="97920" cy="131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C7A8B5-3B91-9C0C-5E31-1E236D5C83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84170" y="1736531"/>
                  <a:ext cx="13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1CE5034-FA8E-2997-DAF6-DE32D312AB91}"/>
                    </a:ext>
                  </a:extLst>
                </p14:cNvPr>
                <p14:cNvContentPartPr/>
                <p14:nvPr/>
              </p14:nvContentPartPr>
              <p14:xfrm>
                <a:off x="8338250" y="1784771"/>
                <a:ext cx="34560" cy="2887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1CE5034-FA8E-2997-DAF6-DE32D312AB9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20250" y="1767131"/>
                  <a:ext cx="70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2337859-291A-719F-DE0B-3159D6E35237}"/>
                    </a:ext>
                  </a:extLst>
                </p14:cNvPr>
                <p14:cNvContentPartPr/>
                <p14:nvPr/>
              </p14:nvContentPartPr>
              <p14:xfrm>
                <a:off x="8454170" y="1641491"/>
                <a:ext cx="83880" cy="406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2337859-291A-719F-DE0B-3159D6E3523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36170" y="1623491"/>
                  <a:ext cx="1195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5F76105-1143-D7E9-E27B-24656EE376D1}"/>
                    </a:ext>
                  </a:extLst>
                </p14:cNvPr>
                <p14:cNvContentPartPr/>
                <p14:nvPr/>
              </p14:nvContentPartPr>
              <p14:xfrm>
                <a:off x="8577290" y="1798091"/>
                <a:ext cx="166680" cy="176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5F76105-1143-D7E9-E27B-24656EE376D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59650" y="1780451"/>
                  <a:ext cx="202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05C89C1-2BB1-1785-7D89-3CBA1F5CE5E6}"/>
                    </a:ext>
                  </a:extLst>
                </p14:cNvPr>
                <p14:cNvContentPartPr/>
                <p14:nvPr/>
              </p14:nvContentPartPr>
              <p14:xfrm>
                <a:off x="8802290" y="1682891"/>
                <a:ext cx="55440" cy="339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05C89C1-2BB1-1785-7D89-3CBA1F5CE5E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84290" y="1664891"/>
                  <a:ext cx="910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BE5E1B8-DA8B-0973-2C7A-3D4561DF0BAA}"/>
                    </a:ext>
                  </a:extLst>
                </p14:cNvPr>
                <p14:cNvContentPartPr/>
                <p14:nvPr/>
              </p14:nvContentPartPr>
              <p14:xfrm>
                <a:off x="8875370" y="1504691"/>
                <a:ext cx="144720" cy="183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BE5E1B8-DA8B-0973-2C7A-3D4561DF0BA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57370" y="1487051"/>
                  <a:ext cx="180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0CB6A78-5B4F-D7CB-34A6-8AA4C450BE06}"/>
                    </a:ext>
                  </a:extLst>
                </p14:cNvPr>
                <p14:cNvContentPartPr/>
                <p14:nvPr/>
              </p14:nvContentPartPr>
              <p14:xfrm>
                <a:off x="9089210" y="1790891"/>
                <a:ext cx="95040" cy="1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0CB6A78-5B4F-D7CB-34A6-8AA4C450BE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71210" y="1773251"/>
                  <a:ext cx="13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FD7B66F-3376-BC77-14D7-18B16D692AC6}"/>
                    </a:ext>
                  </a:extLst>
                </p14:cNvPr>
                <p14:cNvContentPartPr/>
                <p14:nvPr/>
              </p14:nvContentPartPr>
              <p14:xfrm>
                <a:off x="9086330" y="1873691"/>
                <a:ext cx="138600" cy="42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FD7B66F-3376-BC77-14D7-18B16D692AC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68330" y="1856051"/>
                  <a:ext cx="174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1BCF0E7-32B1-6A5E-2FB2-D16187A46BBB}"/>
                    </a:ext>
                  </a:extLst>
                </p14:cNvPr>
                <p14:cNvContentPartPr/>
                <p14:nvPr/>
              </p14:nvContentPartPr>
              <p14:xfrm>
                <a:off x="7060610" y="2599811"/>
                <a:ext cx="208800" cy="3254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1BCF0E7-32B1-6A5E-2FB2-D16187A46BB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42610" y="2582171"/>
                  <a:ext cx="244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6F07AAB-348A-9158-039E-505050583606}"/>
                    </a:ext>
                  </a:extLst>
                </p14:cNvPr>
                <p14:cNvContentPartPr/>
                <p14:nvPr/>
              </p14:nvContentPartPr>
              <p14:xfrm>
                <a:off x="7314770" y="2497211"/>
                <a:ext cx="176040" cy="433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6F07AAB-348A-9158-039E-50505058360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96770" y="2479571"/>
                  <a:ext cx="2116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E5245A3-0F57-4963-89E1-9A50B5E4C915}"/>
                    </a:ext>
                  </a:extLst>
                </p14:cNvPr>
                <p14:cNvContentPartPr/>
                <p14:nvPr/>
              </p14:nvContentPartPr>
              <p14:xfrm>
                <a:off x="7517090" y="2568851"/>
                <a:ext cx="36720" cy="257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E5245A3-0F57-4963-89E1-9A50B5E4C91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499450" y="2550851"/>
                  <a:ext cx="72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816B9B2-8E69-8F46-13C8-ABC2AAD45B34}"/>
                    </a:ext>
                  </a:extLst>
                </p14:cNvPr>
                <p14:cNvContentPartPr/>
                <p14:nvPr/>
              </p14:nvContentPartPr>
              <p14:xfrm>
                <a:off x="7551650" y="2478491"/>
                <a:ext cx="185040" cy="375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816B9B2-8E69-8F46-13C8-ABC2AAD45B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34010" y="2460491"/>
                  <a:ext cx="2206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3285A57-F7D8-FB1D-2A9E-017BD5170FD4}"/>
                    </a:ext>
                  </a:extLst>
                </p14:cNvPr>
                <p14:cNvContentPartPr/>
                <p14:nvPr/>
              </p14:nvContentPartPr>
              <p14:xfrm>
                <a:off x="7704650" y="2379851"/>
                <a:ext cx="52560" cy="119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3285A57-F7D8-FB1D-2A9E-017BD5170FD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87010" y="2361851"/>
                  <a:ext cx="88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D97133C-218F-4066-61D5-ABC8FF6101C7}"/>
                    </a:ext>
                  </a:extLst>
                </p14:cNvPr>
                <p14:cNvContentPartPr/>
                <p14:nvPr/>
              </p14:nvContentPartPr>
              <p14:xfrm>
                <a:off x="7803290" y="2388131"/>
                <a:ext cx="6480" cy="201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D97133C-218F-4066-61D5-ABC8FF6101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785290" y="2370131"/>
                  <a:ext cx="42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EDB5245-966E-FA06-6E34-3D9D1E811B65}"/>
                    </a:ext>
                  </a:extLst>
                </p14:cNvPr>
                <p14:cNvContentPartPr/>
                <p14:nvPr/>
              </p14:nvContentPartPr>
              <p14:xfrm>
                <a:off x="7973570" y="2586131"/>
                <a:ext cx="98280" cy="19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EDB5245-966E-FA06-6E34-3D9D1E811B6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55930" y="2568491"/>
                  <a:ext cx="133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F1D040B-2A19-C208-4FAD-E70A39FA6C61}"/>
                    </a:ext>
                  </a:extLst>
                </p14:cNvPr>
                <p14:cNvContentPartPr/>
                <p14:nvPr/>
              </p14:nvContentPartPr>
              <p14:xfrm>
                <a:off x="7771970" y="2495771"/>
                <a:ext cx="24120" cy="90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F1D040B-2A19-C208-4FAD-E70A39FA6C6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54330" y="2478131"/>
                  <a:ext cx="59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95BF7F-8473-E746-1AF9-AE9FCCEC4C7F}"/>
                    </a:ext>
                  </a:extLst>
                </p14:cNvPr>
                <p14:cNvContentPartPr/>
                <p14:nvPr/>
              </p14:nvContentPartPr>
              <p14:xfrm>
                <a:off x="8134130" y="2417291"/>
                <a:ext cx="143280" cy="159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95BF7F-8473-E746-1AF9-AE9FCCEC4C7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16490" y="2399291"/>
                  <a:ext cx="178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2D72508-0C6A-E902-0D6E-94BA0FABDE4C}"/>
                    </a:ext>
                  </a:extLst>
                </p14:cNvPr>
                <p14:cNvContentPartPr/>
                <p14:nvPr/>
              </p14:nvContentPartPr>
              <p14:xfrm>
                <a:off x="8271290" y="2436011"/>
                <a:ext cx="50040" cy="256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2D72508-0C6A-E902-0D6E-94BA0FABDE4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253290" y="2418011"/>
                  <a:ext cx="85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EAC25DD-4F1A-6E2E-8C1E-1C7436EACD3C}"/>
                    </a:ext>
                  </a:extLst>
                </p14:cNvPr>
                <p14:cNvContentPartPr/>
                <p14:nvPr/>
              </p14:nvContentPartPr>
              <p14:xfrm>
                <a:off x="8380010" y="2363291"/>
                <a:ext cx="127080" cy="314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EAC25DD-4F1A-6E2E-8C1E-1C7436EACD3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62010" y="2345651"/>
                  <a:ext cx="1627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FE5B2C1-6A81-F958-3486-DCF76C493592}"/>
                    </a:ext>
                  </a:extLst>
                </p14:cNvPr>
                <p14:cNvContentPartPr/>
                <p14:nvPr/>
              </p14:nvContentPartPr>
              <p14:xfrm>
                <a:off x="8564330" y="2383091"/>
                <a:ext cx="45000" cy="223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FE5B2C1-6A81-F958-3486-DCF76C49359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46330" y="2365091"/>
                  <a:ext cx="80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16FD58-590E-199A-455E-87AFE94EAE53}"/>
                    </a:ext>
                  </a:extLst>
                </p14:cNvPr>
                <p14:cNvContentPartPr/>
                <p14:nvPr/>
              </p14:nvContentPartPr>
              <p14:xfrm>
                <a:off x="8605010" y="2327291"/>
                <a:ext cx="170640" cy="272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16FD58-590E-199A-455E-87AFE94EAE5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587010" y="2309291"/>
                  <a:ext cx="206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7F2AC72-65A6-D162-B1C8-766E47FB262D}"/>
                    </a:ext>
                  </a:extLst>
                </p14:cNvPr>
                <p14:cNvContentPartPr/>
                <p14:nvPr/>
              </p14:nvContentPartPr>
              <p14:xfrm>
                <a:off x="8721650" y="2147651"/>
                <a:ext cx="123120" cy="205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7F2AC72-65A6-D162-B1C8-766E47FB262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03650" y="2129651"/>
                  <a:ext cx="158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58D015B-7BA7-8A0F-B625-8262E545F985}"/>
                    </a:ext>
                  </a:extLst>
                </p14:cNvPr>
                <p14:cNvContentPartPr/>
                <p14:nvPr/>
              </p14:nvContentPartPr>
              <p14:xfrm>
                <a:off x="8901650" y="2379491"/>
                <a:ext cx="154080" cy="158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58D015B-7BA7-8A0F-B625-8262E545F98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84010" y="2361851"/>
                  <a:ext cx="189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3AEB26F-4D6B-C7E7-467F-CA1C7D996933}"/>
                    </a:ext>
                  </a:extLst>
                </p14:cNvPr>
                <p14:cNvContentPartPr/>
                <p14:nvPr/>
              </p14:nvContentPartPr>
              <p14:xfrm>
                <a:off x="9011450" y="2490731"/>
                <a:ext cx="81000" cy="20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3AEB26F-4D6B-C7E7-467F-CA1C7D99693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93450" y="2472731"/>
                  <a:ext cx="116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4F46B22-5901-3B88-B450-35055F1BF6E8}"/>
                    </a:ext>
                  </a:extLst>
                </p14:cNvPr>
                <p14:cNvContentPartPr/>
                <p14:nvPr/>
              </p14:nvContentPartPr>
              <p14:xfrm>
                <a:off x="9350930" y="2371211"/>
                <a:ext cx="211320" cy="6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4F46B22-5901-3B88-B450-35055F1BF6E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32930" y="2353571"/>
                  <a:ext cx="246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A96B638-CC67-8607-B0DB-C933D67792F2}"/>
                    </a:ext>
                  </a:extLst>
                </p14:cNvPr>
                <p14:cNvContentPartPr/>
                <p14:nvPr/>
              </p14:nvContentPartPr>
              <p14:xfrm>
                <a:off x="9621290" y="2140451"/>
                <a:ext cx="19080" cy="384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A96B638-CC67-8607-B0DB-C933D67792F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603290" y="2122451"/>
                  <a:ext cx="547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A79B31C-A0BE-358B-1ECD-D47C39B1C2E7}"/>
                    </a:ext>
                  </a:extLst>
                </p14:cNvPr>
                <p14:cNvContentPartPr/>
                <p14:nvPr/>
              </p14:nvContentPartPr>
              <p14:xfrm>
                <a:off x="7107770" y="3417371"/>
                <a:ext cx="234360" cy="344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A79B31C-A0BE-358B-1ECD-D47C39B1C2E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89770" y="3399731"/>
                  <a:ext cx="2700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660BF95-78D8-BFF0-15A8-4E4CB6909CE5}"/>
                    </a:ext>
                  </a:extLst>
                </p14:cNvPr>
                <p14:cNvContentPartPr/>
                <p14:nvPr/>
              </p14:nvContentPartPr>
              <p14:xfrm>
                <a:off x="7390370" y="3356531"/>
                <a:ext cx="137160" cy="391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660BF95-78D8-BFF0-15A8-4E4CB6909CE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372730" y="3338891"/>
                  <a:ext cx="1728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65E9C3F-0A21-1C5D-7A17-529F5BCB4999}"/>
                    </a:ext>
                  </a:extLst>
                </p14:cNvPr>
                <p14:cNvContentPartPr/>
                <p14:nvPr/>
              </p14:nvContentPartPr>
              <p14:xfrm>
                <a:off x="7515650" y="3436811"/>
                <a:ext cx="176400" cy="213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65E9C3F-0A21-1C5D-7A17-529F5BCB499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497650" y="3419171"/>
                  <a:ext cx="212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FDC2D2E-1A7D-902A-51EC-54A1F2D1BA57}"/>
                    </a:ext>
                  </a:extLst>
                </p14:cNvPr>
                <p14:cNvContentPartPr/>
                <p14:nvPr/>
              </p14:nvContentPartPr>
              <p14:xfrm>
                <a:off x="7664330" y="3278771"/>
                <a:ext cx="137880" cy="390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FDC2D2E-1A7D-902A-51EC-54A1F2D1BA5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46330" y="3260771"/>
                  <a:ext cx="1735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4A33F0-CFA9-2F8A-6DC5-D91C98040F8F}"/>
                    </a:ext>
                  </a:extLst>
                </p14:cNvPr>
                <p14:cNvContentPartPr/>
                <p14:nvPr/>
              </p14:nvContentPartPr>
              <p14:xfrm>
                <a:off x="7782050" y="3184451"/>
                <a:ext cx="46080" cy="117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4A33F0-CFA9-2F8A-6DC5-D91C98040F8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64410" y="3166451"/>
                  <a:ext cx="81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7F243E-EFF4-0011-ADD5-379F31FE1B15}"/>
                    </a:ext>
                  </a:extLst>
                </p14:cNvPr>
                <p14:cNvContentPartPr/>
                <p14:nvPr/>
              </p14:nvContentPartPr>
              <p14:xfrm>
                <a:off x="7842890" y="3186251"/>
                <a:ext cx="28080" cy="209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7F243E-EFF4-0011-ADD5-379F31FE1B1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24890" y="3168251"/>
                  <a:ext cx="63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8983CE7-61A7-1C55-C4AF-D0BA529457E1}"/>
                    </a:ext>
                  </a:extLst>
                </p14:cNvPr>
                <p14:cNvContentPartPr/>
                <p14:nvPr/>
              </p14:nvContentPartPr>
              <p14:xfrm>
                <a:off x="7943330" y="3405851"/>
                <a:ext cx="115200" cy="10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8983CE7-61A7-1C55-C4AF-D0BA529457E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925690" y="3387851"/>
                  <a:ext cx="150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38A77BE-6569-AC4B-04C7-84007AB6AB2E}"/>
                    </a:ext>
                  </a:extLst>
                </p14:cNvPr>
                <p14:cNvContentPartPr/>
                <p14:nvPr/>
              </p14:nvContentPartPr>
              <p14:xfrm>
                <a:off x="8148890" y="3209291"/>
                <a:ext cx="120600" cy="161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38A77BE-6569-AC4B-04C7-84007AB6AB2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131250" y="3191651"/>
                  <a:ext cx="156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7197A70-30EF-8DDF-765C-237D7618D765}"/>
                    </a:ext>
                  </a:extLst>
                </p14:cNvPr>
                <p14:cNvContentPartPr/>
                <p14:nvPr/>
              </p14:nvContentPartPr>
              <p14:xfrm>
                <a:off x="8276690" y="3214691"/>
                <a:ext cx="29160" cy="3096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7197A70-30EF-8DDF-765C-237D7618D7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258690" y="3197051"/>
                  <a:ext cx="64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6C85BCC-0F55-DB83-0E31-63F9F108E287}"/>
                    </a:ext>
                  </a:extLst>
                </p14:cNvPr>
                <p14:cNvContentPartPr/>
                <p14:nvPr/>
              </p14:nvContentPartPr>
              <p14:xfrm>
                <a:off x="8381810" y="3123251"/>
                <a:ext cx="121320" cy="382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6C85BCC-0F55-DB83-0E31-63F9F108E28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364170" y="3105251"/>
                  <a:ext cx="1569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B0E056E-500E-2718-4EC9-676F5F0EEE97}"/>
                    </a:ext>
                  </a:extLst>
                </p14:cNvPr>
                <p14:cNvContentPartPr/>
                <p14:nvPr/>
              </p14:nvContentPartPr>
              <p14:xfrm>
                <a:off x="8464970" y="3180851"/>
                <a:ext cx="178560" cy="216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B0E056E-500E-2718-4EC9-676F5F0EEE9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446970" y="3162851"/>
                  <a:ext cx="214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7F48C0-2A4C-C1AA-7A44-0A2361828775}"/>
                    </a:ext>
                  </a:extLst>
                </p14:cNvPr>
                <p14:cNvContentPartPr/>
                <p14:nvPr/>
              </p14:nvContentPartPr>
              <p14:xfrm>
                <a:off x="8654690" y="3123251"/>
                <a:ext cx="117000" cy="305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7F48C0-2A4C-C1AA-7A44-0A236182877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36690" y="3105251"/>
                  <a:ext cx="152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D414F0A-A0C9-0420-644A-3B9B1B2BE45E}"/>
                    </a:ext>
                  </a:extLst>
                </p14:cNvPr>
                <p14:cNvContentPartPr/>
                <p14:nvPr/>
              </p14:nvContentPartPr>
              <p14:xfrm>
                <a:off x="8715890" y="2911931"/>
                <a:ext cx="113760" cy="228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D414F0A-A0C9-0420-644A-3B9B1B2BE45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97890" y="2893931"/>
                  <a:ext cx="149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C6CC828-2C21-C310-E7FE-8A2B3E549A17}"/>
                    </a:ext>
                  </a:extLst>
                </p14:cNvPr>
                <p14:cNvContentPartPr/>
                <p14:nvPr/>
              </p14:nvContentPartPr>
              <p14:xfrm>
                <a:off x="8962850" y="3131531"/>
                <a:ext cx="94680" cy="19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C6CC828-2C21-C310-E7FE-8A2B3E549A1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945210" y="3113531"/>
                  <a:ext cx="130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6A87D97-44F0-DB66-8B25-24BB84C1D6C1}"/>
                    </a:ext>
                  </a:extLst>
                </p14:cNvPr>
                <p14:cNvContentPartPr/>
                <p14:nvPr/>
              </p14:nvContentPartPr>
              <p14:xfrm>
                <a:off x="8992010" y="3228731"/>
                <a:ext cx="77040" cy="27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6A87D97-44F0-DB66-8B25-24BB84C1D6C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974010" y="3211091"/>
                  <a:ext cx="112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604F819-0809-7F84-17F2-B09991B3057C}"/>
                    </a:ext>
                  </a:extLst>
                </p14:cNvPr>
                <p14:cNvContentPartPr/>
                <p14:nvPr/>
              </p14:nvContentPartPr>
              <p14:xfrm>
                <a:off x="9199010" y="2965571"/>
                <a:ext cx="187200" cy="259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604F819-0809-7F84-17F2-B09991B3057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181370" y="2947931"/>
                  <a:ext cx="222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6277A81-DB47-D7A3-4978-B4F73D764F33}"/>
                    </a:ext>
                  </a:extLst>
                </p14:cNvPr>
                <p14:cNvContentPartPr/>
                <p14:nvPr/>
              </p14:nvContentPartPr>
              <p14:xfrm>
                <a:off x="9466850" y="2852171"/>
                <a:ext cx="115920" cy="436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6277A81-DB47-D7A3-4978-B4F73D764F3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449210" y="2834171"/>
                  <a:ext cx="1515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7E044DC-6068-ABB2-A307-D4A1834A3A27}"/>
                    </a:ext>
                  </a:extLst>
                </p14:cNvPr>
                <p14:cNvContentPartPr/>
                <p14:nvPr/>
              </p14:nvContentPartPr>
              <p14:xfrm>
                <a:off x="9601850" y="2939291"/>
                <a:ext cx="23760" cy="2372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7E044DC-6068-ABB2-A307-D4A1834A3A2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583850" y="2921291"/>
                  <a:ext cx="59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195228B-3120-DB04-73DA-7F26BBBE3212}"/>
                    </a:ext>
                  </a:extLst>
                </p14:cNvPr>
                <p14:cNvContentPartPr/>
                <p14:nvPr/>
              </p14:nvContentPartPr>
              <p14:xfrm>
                <a:off x="9705530" y="2897891"/>
                <a:ext cx="145800" cy="259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195228B-3120-DB04-73DA-7F26BBBE321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687890" y="2880251"/>
                  <a:ext cx="181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517AC4E-C016-746B-8AB8-F7680B1035AF}"/>
                    </a:ext>
                  </a:extLst>
                </p14:cNvPr>
                <p14:cNvContentPartPr/>
                <p14:nvPr/>
              </p14:nvContentPartPr>
              <p14:xfrm>
                <a:off x="9884810" y="2833451"/>
                <a:ext cx="74160" cy="3340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517AC4E-C016-746B-8AB8-F7680B1035A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867170" y="2815451"/>
                  <a:ext cx="109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0ED488F-6DFE-89FC-EA9E-3A12281AFA3A}"/>
                    </a:ext>
                  </a:extLst>
                </p14:cNvPr>
                <p14:cNvContentPartPr/>
                <p14:nvPr/>
              </p14:nvContentPartPr>
              <p14:xfrm>
                <a:off x="9730370" y="3085091"/>
                <a:ext cx="126720" cy="55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0ED488F-6DFE-89FC-EA9E-3A12281AFA3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12370" y="3067451"/>
                  <a:ext cx="1623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D683A2E-7A6D-061B-AA2C-EF6F8C2D1EE9}"/>
              </a:ext>
            </a:extLst>
          </p:cNvPr>
          <p:cNvGrpSpPr/>
          <p:nvPr/>
        </p:nvGrpSpPr>
        <p:grpSpPr>
          <a:xfrm>
            <a:off x="10048250" y="2693771"/>
            <a:ext cx="773280" cy="459000"/>
            <a:chOff x="10048250" y="2693771"/>
            <a:chExt cx="77328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4AAF8A5-665A-EDE9-7D26-3E308630C910}"/>
                    </a:ext>
                  </a:extLst>
                </p14:cNvPr>
                <p14:cNvContentPartPr/>
                <p14:nvPr/>
              </p14:nvContentPartPr>
              <p14:xfrm>
                <a:off x="10048250" y="2955851"/>
                <a:ext cx="129240" cy="22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4AAF8A5-665A-EDE9-7D26-3E308630C91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30610" y="2938211"/>
                  <a:ext cx="164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74EF461-F083-0A69-8907-3F6FB69BEAEE}"/>
                    </a:ext>
                  </a:extLst>
                </p14:cNvPr>
                <p14:cNvContentPartPr/>
                <p14:nvPr/>
              </p14:nvContentPartPr>
              <p14:xfrm>
                <a:off x="10267490" y="2802851"/>
                <a:ext cx="105840" cy="142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74EF461-F083-0A69-8907-3F6FB69BEAE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249490" y="2785211"/>
                  <a:ext cx="14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F8DB00F-8F96-2CE1-3F2D-389399D6F864}"/>
                    </a:ext>
                  </a:extLst>
                </p14:cNvPr>
                <p14:cNvContentPartPr/>
                <p14:nvPr/>
              </p14:nvContentPartPr>
              <p14:xfrm>
                <a:off x="10391690" y="2823011"/>
                <a:ext cx="23760" cy="2847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F8DB00F-8F96-2CE1-3F2D-389399D6F86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373690" y="2805371"/>
                  <a:ext cx="59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928D070-AEA0-AC7C-1765-5AAA1A865D88}"/>
                    </a:ext>
                  </a:extLst>
                </p14:cNvPr>
                <p14:cNvContentPartPr/>
                <p14:nvPr/>
              </p14:nvContentPartPr>
              <p14:xfrm>
                <a:off x="10462610" y="2745251"/>
                <a:ext cx="98640" cy="364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928D070-AEA0-AC7C-1765-5AAA1A865D8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44610" y="2727251"/>
                  <a:ext cx="1342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CC1730E-F35B-915B-A8FD-4AD773092D84}"/>
                    </a:ext>
                  </a:extLst>
                </p14:cNvPr>
                <p14:cNvContentPartPr/>
                <p14:nvPr/>
              </p14:nvContentPartPr>
              <p14:xfrm>
                <a:off x="10561970" y="2842811"/>
                <a:ext cx="120960" cy="2466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CC1730E-F35B-915B-A8FD-4AD773092D8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544330" y="2825171"/>
                  <a:ext cx="156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D5F25C5-A722-8D71-17B1-7AB8E36B7ECF}"/>
                    </a:ext>
                  </a:extLst>
                </p14:cNvPr>
                <p14:cNvContentPartPr/>
                <p14:nvPr/>
              </p14:nvContentPartPr>
              <p14:xfrm>
                <a:off x="10696970" y="2693771"/>
                <a:ext cx="124560" cy="459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D5F25C5-A722-8D71-17B1-7AB8E36B7EC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78970" y="2675771"/>
                  <a:ext cx="160200" cy="49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48A75B6-B9C1-5DDD-38D6-139E8DE43FC9}"/>
                  </a:ext>
                </a:extLst>
              </p14:cNvPr>
              <p14:cNvContentPartPr/>
              <p14:nvPr/>
            </p14:nvContentPartPr>
            <p14:xfrm>
              <a:off x="9187490" y="3680531"/>
              <a:ext cx="165600" cy="140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48A75B6-B9C1-5DDD-38D6-139E8DE43FC9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169850" y="3662531"/>
                <a:ext cx="201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C9CE962F-9E5B-9124-81CB-8D3737ECE539}"/>
                  </a:ext>
                </a:extLst>
              </p14:cNvPr>
              <p14:cNvContentPartPr/>
              <p14:nvPr/>
            </p14:nvContentPartPr>
            <p14:xfrm>
              <a:off x="9308090" y="3854051"/>
              <a:ext cx="108000" cy="216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C9CE962F-9E5B-9124-81CB-8D3737ECE539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9290450" y="3836411"/>
                <a:ext cx="14364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91BF647-3A84-28B0-71A0-9E6F3E5CAC40}"/>
              </a:ext>
            </a:extLst>
          </p:cNvPr>
          <p:cNvGrpSpPr/>
          <p:nvPr/>
        </p:nvGrpSpPr>
        <p:grpSpPr>
          <a:xfrm>
            <a:off x="9632810" y="3446531"/>
            <a:ext cx="1127880" cy="442080"/>
            <a:chOff x="9632810" y="3446531"/>
            <a:chExt cx="112788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EF03D56-1A1E-893B-805B-C943B4113D75}"/>
                    </a:ext>
                  </a:extLst>
                </p14:cNvPr>
                <p14:cNvContentPartPr/>
                <p14:nvPr/>
              </p14:nvContentPartPr>
              <p14:xfrm>
                <a:off x="9632810" y="3508451"/>
                <a:ext cx="101520" cy="186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EF03D56-1A1E-893B-805B-C943B4113D7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14810" y="3490451"/>
                  <a:ext cx="137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7FE5768-558C-D023-32A8-683101AE1B8F}"/>
                    </a:ext>
                  </a:extLst>
                </p14:cNvPr>
                <p14:cNvContentPartPr/>
                <p14:nvPr/>
              </p14:nvContentPartPr>
              <p14:xfrm>
                <a:off x="9755210" y="3602411"/>
                <a:ext cx="54000" cy="276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7FE5768-558C-D023-32A8-683101AE1B8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737210" y="3584771"/>
                  <a:ext cx="89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09ACB3-B0B0-C750-BD65-EAB711260AC7}"/>
                    </a:ext>
                  </a:extLst>
                </p14:cNvPr>
                <p14:cNvContentPartPr/>
                <p14:nvPr/>
              </p14:nvContentPartPr>
              <p14:xfrm>
                <a:off x="9864650" y="3599531"/>
                <a:ext cx="149400" cy="289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09ACB3-B0B0-C750-BD65-EAB711260AC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847010" y="3581891"/>
                  <a:ext cx="185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360319F-3F70-0E19-9164-E261602DD178}"/>
                    </a:ext>
                  </a:extLst>
                </p14:cNvPr>
                <p14:cNvContentPartPr/>
                <p14:nvPr/>
              </p14:nvContentPartPr>
              <p14:xfrm>
                <a:off x="10142570" y="3675491"/>
                <a:ext cx="98280" cy="5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360319F-3F70-0E19-9164-E261602DD17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24570" y="3657491"/>
                  <a:ext cx="13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2AC247B-513A-453E-0F4E-1106534D4DD0}"/>
                    </a:ext>
                  </a:extLst>
                </p14:cNvPr>
                <p14:cNvContentPartPr/>
                <p14:nvPr/>
              </p14:nvContentPartPr>
              <p14:xfrm>
                <a:off x="10355330" y="3462371"/>
                <a:ext cx="164880" cy="2667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2AC247B-513A-453E-0F4E-1106534D4DD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337690" y="3444731"/>
                  <a:ext cx="200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3FBA7E9-41E2-275E-77A9-8392867FB30B}"/>
                    </a:ext>
                  </a:extLst>
                </p14:cNvPr>
                <p14:cNvContentPartPr/>
                <p14:nvPr/>
              </p14:nvContentPartPr>
              <p14:xfrm>
                <a:off x="10614530" y="3446531"/>
                <a:ext cx="146160" cy="260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3FBA7E9-41E2-275E-77A9-8392867FB30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596530" y="3428531"/>
                  <a:ext cx="1818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D71D5A8-B561-EE5A-7C36-DB0E0ACDFFBA}"/>
              </a:ext>
            </a:extLst>
          </p:cNvPr>
          <p:cNvGrpSpPr/>
          <p:nvPr/>
        </p:nvGrpSpPr>
        <p:grpSpPr>
          <a:xfrm>
            <a:off x="10929170" y="3284531"/>
            <a:ext cx="651240" cy="373680"/>
            <a:chOff x="10929170" y="3284531"/>
            <a:chExt cx="65124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0BA2E6D-2471-130A-3346-291728B6EE81}"/>
                    </a:ext>
                  </a:extLst>
                </p14:cNvPr>
                <p14:cNvContentPartPr/>
                <p14:nvPr/>
              </p14:nvContentPartPr>
              <p14:xfrm>
                <a:off x="10929170" y="3445091"/>
                <a:ext cx="137880" cy="140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0BA2E6D-2471-130A-3346-291728B6EE8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11170" y="3427091"/>
                  <a:ext cx="173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FF48C77-8230-0806-95BC-34B781D608BF}"/>
                    </a:ext>
                  </a:extLst>
                </p14:cNvPr>
                <p14:cNvContentPartPr/>
                <p14:nvPr/>
              </p14:nvContentPartPr>
              <p14:xfrm>
                <a:off x="10943570" y="3554171"/>
                <a:ext cx="158400" cy="226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FF48C77-8230-0806-95BC-34B781D608B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925930" y="3536171"/>
                  <a:ext cx="194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BDE2C22-B850-9CE5-78F6-86D8B889988F}"/>
                    </a:ext>
                  </a:extLst>
                </p14:cNvPr>
                <p14:cNvContentPartPr/>
                <p14:nvPr/>
              </p14:nvContentPartPr>
              <p14:xfrm>
                <a:off x="11253170" y="3328811"/>
                <a:ext cx="86040" cy="329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BDE2C22-B850-9CE5-78F6-86D8B889988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35170" y="3311171"/>
                  <a:ext cx="121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73E3314-CC51-C2D5-6D28-8C9E010B6A9A}"/>
                    </a:ext>
                  </a:extLst>
                </p14:cNvPr>
                <p14:cNvContentPartPr/>
                <p14:nvPr/>
              </p14:nvContentPartPr>
              <p14:xfrm>
                <a:off x="11406170" y="3284531"/>
                <a:ext cx="174240" cy="318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73E3314-CC51-C2D5-6D28-8C9E010B6A9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88170" y="3266891"/>
                  <a:ext cx="20988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69EF637-713C-B9F1-D732-3E80689FF928}"/>
                  </a:ext>
                </a:extLst>
              </p14:cNvPr>
              <p14:cNvContentPartPr/>
              <p14:nvPr/>
            </p14:nvContentPartPr>
            <p14:xfrm>
              <a:off x="5983490" y="4254011"/>
              <a:ext cx="3265560" cy="10958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69EF637-713C-B9F1-D732-3E80689FF92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929850" y="4146371"/>
                <a:ext cx="337320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8AFDF1B-859E-9D4E-9EE6-BC201682F37E}"/>
                  </a:ext>
                </a:extLst>
              </p14:cNvPr>
              <p14:cNvContentPartPr/>
              <p14:nvPr/>
            </p14:nvContentPartPr>
            <p14:xfrm>
              <a:off x="6136850" y="5203331"/>
              <a:ext cx="3270240" cy="101664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8AFDF1B-859E-9D4E-9EE6-BC201682F37E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082850" y="5095691"/>
                <a:ext cx="3377880" cy="12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E2BFE8ED-EAAD-5130-07B2-B81DA959569A}"/>
              </a:ext>
            </a:extLst>
          </p:cNvPr>
          <p:cNvGrpSpPr/>
          <p:nvPr/>
        </p:nvGrpSpPr>
        <p:grpSpPr>
          <a:xfrm>
            <a:off x="6024170" y="4484771"/>
            <a:ext cx="1955160" cy="1715400"/>
            <a:chOff x="6024170" y="4484771"/>
            <a:chExt cx="1955160" cy="171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0919C1E-089C-F449-97AC-7F1E170B4CFE}"/>
                    </a:ext>
                  </a:extLst>
                </p14:cNvPr>
                <p14:cNvContentPartPr/>
                <p14:nvPr/>
              </p14:nvContentPartPr>
              <p14:xfrm>
                <a:off x="6024170" y="4573331"/>
                <a:ext cx="310680" cy="808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0919C1E-089C-F449-97AC-7F1E170B4CF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06530" y="4555691"/>
                  <a:ext cx="34632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E851AEE-3C17-ADDD-0E7B-F2FC02F4A4E0}"/>
                    </a:ext>
                  </a:extLst>
                </p14:cNvPr>
                <p14:cNvContentPartPr/>
                <p14:nvPr/>
              </p14:nvContentPartPr>
              <p14:xfrm>
                <a:off x="6274730" y="4590251"/>
                <a:ext cx="232560" cy="609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E851AEE-3C17-ADDD-0E7B-F2FC02F4A4E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256730" y="4572611"/>
                  <a:ext cx="26820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F507B4F-8411-6FC3-4E7F-79D499B72F29}"/>
                    </a:ext>
                  </a:extLst>
                </p14:cNvPr>
                <p14:cNvContentPartPr/>
                <p14:nvPr/>
              </p14:nvContentPartPr>
              <p14:xfrm>
                <a:off x="6509090" y="4736771"/>
                <a:ext cx="118800" cy="2887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F507B4F-8411-6FC3-4E7F-79D499B72F2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91450" y="4719131"/>
                  <a:ext cx="154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E0410BA-3BAE-1E29-2C95-98B49DE8E8E1}"/>
                    </a:ext>
                  </a:extLst>
                </p14:cNvPr>
                <p14:cNvContentPartPr/>
                <p14:nvPr/>
              </p14:nvContentPartPr>
              <p14:xfrm>
                <a:off x="6591530" y="4680611"/>
                <a:ext cx="214560" cy="4899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E0410BA-3BAE-1E29-2C95-98B49DE8E8E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573530" y="4662611"/>
                  <a:ext cx="2502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A89A68F-F5D1-3C2A-59A5-DED9B08ABEFA}"/>
                    </a:ext>
                  </a:extLst>
                </p14:cNvPr>
                <p14:cNvContentPartPr/>
                <p14:nvPr/>
              </p14:nvContentPartPr>
              <p14:xfrm>
                <a:off x="6907610" y="4738931"/>
                <a:ext cx="107640" cy="158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A89A68F-F5D1-3C2A-59A5-DED9B08ABEF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889610" y="4720931"/>
                  <a:ext cx="143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71A380F-F176-1A7D-628F-34CD8E07A273}"/>
                    </a:ext>
                  </a:extLst>
                </p14:cNvPr>
                <p14:cNvContentPartPr/>
                <p14:nvPr/>
              </p14:nvContentPartPr>
              <p14:xfrm>
                <a:off x="6951530" y="4902011"/>
                <a:ext cx="128880" cy="33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71A380F-F176-1A7D-628F-34CD8E07A27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933890" y="4884371"/>
                  <a:ext cx="164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265D5A8-A031-1B05-34F9-4DCE2713020F}"/>
                    </a:ext>
                  </a:extLst>
                </p14:cNvPr>
                <p14:cNvContentPartPr/>
                <p14:nvPr/>
              </p14:nvContentPartPr>
              <p14:xfrm>
                <a:off x="7189490" y="4484771"/>
                <a:ext cx="88200" cy="539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265D5A8-A031-1B05-34F9-4DCE2713020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171850" y="4466771"/>
                  <a:ext cx="1238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CB1B5B8-7035-6796-B37C-49EB6F8CBE38}"/>
                    </a:ext>
                  </a:extLst>
                </p14:cNvPr>
                <p14:cNvContentPartPr/>
                <p14:nvPr/>
              </p14:nvContentPartPr>
              <p14:xfrm>
                <a:off x="6346730" y="5612651"/>
                <a:ext cx="301320" cy="5875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CB1B5B8-7035-6796-B37C-49EB6F8CBE3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328730" y="5595011"/>
                  <a:ext cx="33696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CDCC8D8-D532-755A-4C7A-62881E74E7B9}"/>
                    </a:ext>
                  </a:extLst>
                </p14:cNvPr>
                <p14:cNvContentPartPr/>
                <p14:nvPr/>
              </p14:nvContentPartPr>
              <p14:xfrm>
                <a:off x="6587570" y="5449211"/>
                <a:ext cx="279720" cy="547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CDCC8D8-D532-755A-4C7A-62881E74E7B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569570" y="5431571"/>
                  <a:ext cx="3153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90F25C0-0598-1553-03DC-C89091980575}"/>
                    </a:ext>
                  </a:extLst>
                </p14:cNvPr>
                <p14:cNvContentPartPr/>
                <p14:nvPr/>
              </p14:nvContentPartPr>
              <p14:xfrm>
                <a:off x="6742730" y="5548931"/>
                <a:ext cx="288000" cy="377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90F25C0-0598-1553-03DC-C8909198057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724730" y="5530931"/>
                  <a:ext cx="3236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9D84A36-66E3-765C-E6F8-5A4DCFA5E877}"/>
                    </a:ext>
                  </a:extLst>
                </p14:cNvPr>
                <p14:cNvContentPartPr/>
                <p14:nvPr/>
              </p14:nvContentPartPr>
              <p14:xfrm>
                <a:off x="6953690" y="5445971"/>
                <a:ext cx="259200" cy="502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9D84A36-66E3-765C-E6F8-5A4DCFA5E87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935690" y="5428331"/>
                  <a:ext cx="2948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CCF95BA-4051-71DE-F53E-62E25F947C17}"/>
                    </a:ext>
                  </a:extLst>
                </p14:cNvPr>
                <p14:cNvContentPartPr/>
                <p14:nvPr/>
              </p14:nvContentPartPr>
              <p14:xfrm>
                <a:off x="7262210" y="5497091"/>
                <a:ext cx="142200" cy="270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CCF95BA-4051-71DE-F53E-62E25F947C1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244570" y="5479091"/>
                  <a:ext cx="177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ED5C6B5-BD92-4B51-E67C-3DF4CA12B833}"/>
                    </a:ext>
                  </a:extLst>
                </p14:cNvPr>
                <p14:cNvContentPartPr/>
                <p14:nvPr/>
              </p14:nvContentPartPr>
              <p14:xfrm>
                <a:off x="7314410" y="5703371"/>
                <a:ext cx="194040" cy="29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ED5C6B5-BD92-4B51-E67C-3DF4CA12B83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296410" y="5685731"/>
                  <a:ext cx="229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CFB1199-5A44-4F56-59C3-7E6E563EF6FC}"/>
                    </a:ext>
                  </a:extLst>
                </p14:cNvPr>
                <p14:cNvContentPartPr/>
                <p14:nvPr/>
              </p14:nvContentPartPr>
              <p14:xfrm>
                <a:off x="7555250" y="5312771"/>
                <a:ext cx="160200" cy="3974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CFB1199-5A44-4F56-59C3-7E6E563EF6F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37250" y="5295131"/>
                  <a:ext cx="1958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2CCCAE7-AB4F-BDC9-7868-81387DFF0713}"/>
                    </a:ext>
                  </a:extLst>
                </p14:cNvPr>
                <p14:cNvContentPartPr/>
                <p14:nvPr/>
              </p14:nvContentPartPr>
              <p14:xfrm>
                <a:off x="7746410" y="5220611"/>
                <a:ext cx="232920" cy="4762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2CCCAE7-AB4F-BDC9-7868-81387DFF071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728410" y="5202611"/>
                  <a:ext cx="2685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9C165D4-2417-0485-32C9-69FF2D224B93}"/>
                    </a:ext>
                  </a:extLst>
                </p14:cNvPr>
                <p14:cNvContentPartPr/>
                <p14:nvPr/>
              </p14:nvContentPartPr>
              <p14:xfrm>
                <a:off x="6934250" y="4579811"/>
                <a:ext cx="115560" cy="226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9C165D4-2417-0485-32C9-69FF2D224B9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916250" y="4561811"/>
                  <a:ext cx="1512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63999C8B-69EA-6C99-9C09-116852FC5876}"/>
              </a:ext>
            </a:extLst>
          </p:cNvPr>
          <p:cNvGrpSpPr/>
          <p:nvPr/>
        </p:nvGrpSpPr>
        <p:grpSpPr>
          <a:xfrm>
            <a:off x="7538690" y="4224491"/>
            <a:ext cx="2249280" cy="689760"/>
            <a:chOff x="7538690" y="4224491"/>
            <a:chExt cx="2249280" cy="6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93D2DF1-C93F-787E-2CB4-1AE389704B4B}"/>
                    </a:ext>
                  </a:extLst>
                </p14:cNvPr>
                <p14:cNvContentPartPr/>
                <p14:nvPr/>
              </p14:nvContentPartPr>
              <p14:xfrm>
                <a:off x="7538690" y="4450211"/>
                <a:ext cx="235800" cy="464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93D2DF1-C93F-787E-2CB4-1AE389704B4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521050" y="4432211"/>
                  <a:ext cx="2714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5F241B6-65DB-DFBF-6F8A-35175070A6C1}"/>
                    </a:ext>
                  </a:extLst>
                </p14:cNvPr>
                <p14:cNvContentPartPr/>
                <p14:nvPr/>
              </p14:nvContentPartPr>
              <p14:xfrm>
                <a:off x="7606010" y="4733531"/>
                <a:ext cx="111240" cy="241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5F241B6-65DB-DFBF-6F8A-35175070A6C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588010" y="4715891"/>
                  <a:ext cx="146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92A7D60-0980-3F52-0090-7DFD377D8740}"/>
                    </a:ext>
                  </a:extLst>
                </p14:cNvPr>
                <p14:cNvContentPartPr/>
                <p14:nvPr/>
              </p14:nvContentPartPr>
              <p14:xfrm>
                <a:off x="7703210" y="4418171"/>
                <a:ext cx="328680" cy="364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92A7D60-0980-3F52-0090-7DFD377D874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685570" y="4400171"/>
                  <a:ext cx="3643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CBB0564-0689-5891-1080-580F18F0D0AE}"/>
                    </a:ext>
                  </a:extLst>
                </p14:cNvPr>
                <p14:cNvContentPartPr/>
                <p14:nvPr/>
              </p14:nvContentPartPr>
              <p14:xfrm>
                <a:off x="8090570" y="4551011"/>
                <a:ext cx="144000" cy="2340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CBB0564-0689-5891-1080-580F18F0D0A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072570" y="4533371"/>
                  <a:ext cx="179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C8E4A4A-1AF0-3EDB-2D9A-7FACEB76EEED}"/>
                    </a:ext>
                  </a:extLst>
                </p14:cNvPr>
                <p14:cNvContentPartPr/>
                <p14:nvPr/>
              </p14:nvContentPartPr>
              <p14:xfrm>
                <a:off x="8295410" y="4607171"/>
                <a:ext cx="83880" cy="1062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C8E4A4A-1AF0-3EDB-2D9A-7FACEB76EEE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277410" y="4589531"/>
                  <a:ext cx="119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13FBB2B-9F4E-0805-1132-AE82AFC3531F}"/>
                    </a:ext>
                  </a:extLst>
                </p14:cNvPr>
                <p14:cNvContentPartPr/>
                <p14:nvPr/>
              </p14:nvContentPartPr>
              <p14:xfrm>
                <a:off x="8410970" y="4366331"/>
                <a:ext cx="98280" cy="3114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13FBB2B-9F4E-0805-1132-AE82AFC3531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392970" y="4348691"/>
                  <a:ext cx="1339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1417DA6-EDF4-CD21-D821-0376400BDDD9}"/>
                    </a:ext>
                  </a:extLst>
                </p14:cNvPr>
                <p14:cNvContentPartPr/>
                <p14:nvPr/>
              </p14:nvContentPartPr>
              <p14:xfrm>
                <a:off x="8575850" y="4498091"/>
                <a:ext cx="92160" cy="1648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1417DA6-EDF4-CD21-D821-0376400BDDD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57850" y="4480451"/>
                  <a:ext cx="127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195AEE7-29B0-AFE7-54BE-4E08674D7F85}"/>
                    </a:ext>
                  </a:extLst>
                </p14:cNvPr>
                <p14:cNvContentPartPr/>
                <p14:nvPr/>
              </p14:nvContentPartPr>
              <p14:xfrm>
                <a:off x="8704010" y="4224491"/>
                <a:ext cx="92520" cy="3528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195AEE7-29B0-AFE7-54BE-4E08674D7F8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86370" y="4206851"/>
                  <a:ext cx="1281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4C9FF10-8408-DF1E-853E-5F680BD2481D}"/>
                    </a:ext>
                  </a:extLst>
                </p14:cNvPr>
                <p14:cNvContentPartPr/>
                <p14:nvPr/>
              </p14:nvContentPartPr>
              <p14:xfrm>
                <a:off x="8607890" y="4416731"/>
                <a:ext cx="221040" cy="44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4C9FF10-8408-DF1E-853E-5F680BD2481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590250" y="4399091"/>
                  <a:ext cx="25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C2B0BC1-B650-F63E-3FD7-E5FC1366E6B5}"/>
                    </a:ext>
                  </a:extLst>
                </p14:cNvPr>
                <p14:cNvContentPartPr/>
                <p14:nvPr/>
              </p14:nvContentPartPr>
              <p14:xfrm>
                <a:off x="8859170" y="4430051"/>
                <a:ext cx="139320" cy="172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C2B0BC1-B650-F63E-3FD7-E5FC1366E6B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841170" y="4412411"/>
                  <a:ext cx="174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017569E-30F5-AA77-9D64-F66455AA8B5D}"/>
                    </a:ext>
                  </a:extLst>
                </p14:cNvPr>
                <p14:cNvContentPartPr/>
                <p14:nvPr/>
              </p14:nvContentPartPr>
              <p14:xfrm>
                <a:off x="9139610" y="4344371"/>
                <a:ext cx="70920" cy="343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017569E-30F5-AA77-9D64-F66455AA8B5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121970" y="4326731"/>
                  <a:ext cx="1065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B5ACB78-853D-497E-A2A9-65A633AE242D}"/>
                    </a:ext>
                  </a:extLst>
                </p14:cNvPr>
                <p14:cNvContentPartPr/>
                <p14:nvPr/>
              </p14:nvContentPartPr>
              <p14:xfrm>
                <a:off x="9126650" y="4365971"/>
                <a:ext cx="301320" cy="3038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B5ACB78-853D-497E-A2A9-65A633AE242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09010" y="4347971"/>
                  <a:ext cx="336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E8F9A1D-3641-BB9C-559D-BB5B8B98097F}"/>
                    </a:ext>
                  </a:extLst>
                </p14:cNvPr>
                <p14:cNvContentPartPr/>
                <p14:nvPr/>
              </p14:nvContentPartPr>
              <p14:xfrm>
                <a:off x="9526970" y="4579811"/>
                <a:ext cx="37080" cy="536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E8F9A1D-3641-BB9C-559D-BB5B8B98097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09330" y="4562171"/>
                  <a:ext cx="72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C7EBA74-2BD6-4787-F6C7-A504D83F4A48}"/>
                    </a:ext>
                  </a:extLst>
                </p14:cNvPr>
                <p14:cNvContentPartPr/>
                <p14:nvPr/>
              </p14:nvContentPartPr>
              <p14:xfrm>
                <a:off x="9427610" y="4369211"/>
                <a:ext cx="360360" cy="2642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C7EBA74-2BD6-4787-F6C7-A504D83F4A4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409610" y="4351211"/>
                  <a:ext cx="3960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B388C6F9-3D61-52D2-2955-33D9DBB472A9}"/>
                  </a:ext>
                </a:extLst>
              </p14:cNvPr>
              <p14:cNvContentPartPr/>
              <p14:nvPr/>
            </p14:nvContentPartPr>
            <p14:xfrm>
              <a:off x="9216290" y="4200011"/>
              <a:ext cx="648720" cy="60660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B388C6F9-3D61-52D2-2955-33D9DBB472A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9162290" y="4092371"/>
                <a:ext cx="75636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BBCE0777-241E-7A8D-825D-46942E257EF9}"/>
                  </a:ext>
                </a:extLst>
              </p14:cNvPr>
              <p14:cNvContentPartPr/>
              <p14:nvPr/>
            </p14:nvContentPartPr>
            <p14:xfrm>
              <a:off x="9858530" y="4582691"/>
              <a:ext cx="11880" cy="536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BBCE0777-241E-7A8D-825D-46942E257EF9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9840890" y="4565051"/>
                <a:ext cx="47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2F971EFE-3C6D-DBF4-6EF4-6761FBE36040}"/>
                  </a:ext>
                </a:extLst>
              </p14:cNvPr>
              <p14:cNvContentPartPr/>
              <p14:nvPr/>
            </p14:nvContentPartPr>
            <p14:xfrm>
              <a:off x="9407450" y="5100371"/>
              <a:ext cx="1203480" cy="72792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2F971EFE-3C6D-DBF4-6EF4-6761FBE36040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9353810" y="4992371"/>
                <a:ext cx="1311120" cy="9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7C9527F-1B80-46B4-BC4D-0E762340FA33}"/>
              </a:ext>
            </a:extLst>
          </p:cNvPr>
          <p:cNvGrpSpPr/>
          <p:nvPr/>
        </p:nvGrpSpPr>
        <p:grpSpPr>
          <a:xfrm>
            <a:off x="8301530" y="5217011"/>
            <a:ext cx="2244240" cy="484200"/>
            <a:chOff x="8301530" y="5217011"/>
            <a:chExt cx="224424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A9EC186-93DA-484F-41F2-727F89D601ED}"/>
                    </a:ext>
                  </a:extLst>
                </p14:cNvPr>
                <p14:cNvContentPartPr/>
                <p14:nvPr/>
              </p14:nvContentPartPr>
              <p14:xfrm>
                <a:off x="8301530" y="5267051"/>
                <a:ext cx="192240" cy="4341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A9EC186-93DA-484F-41F2-727F89D601E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283890" y="5249051"/>
                  <a:ext cx="2278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D456248-1E6C-2DA4-7D93-95DBC3BA48F8}"/>
                    </a:ext>
                  </a:extLst>
                </p14:cNvPr>
                <p14:cNvContentPartPr/>
                <p14:nvPr/>
              </p14:nvContentPartPr>
              <p14:xfrm>
                <a:off x="8317010" y="5488811"/>
                <a:ext cx="128880" cy="223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D456248-1E6C-2DA4-7D93-95DBC3BA48F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99370" y="5470811"/>
                  <a:ext cx="164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7703B60-A029-A607-995E-91C45679370F}"/>
                    </a:ext>
                  </a:extLst>
                </p14:cNvPr>
                <p14:cNvContentPartPr/>
                <p14:nvPr/>
              </p14:nvContentPartPr>
              <p14:xfrm>
                <a:off x="8471810" y="5264531"/>
                <a:ext cx="240840" cy="4107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7703B60-A029-A607-995E-91C45679370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453810" y="5246891"/>
                  <a:ext cx="2764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90A8056-7BD5-136D-8F9D-5AF6E955D98A}"/>
                    </a:ext>
                  </a:extLst>
                </p14:cNvPr>
                <p14:cNvContentPartPr/>
                <p14:nvPr/>
              </p14:nvContentPartPr>
              <p14:xfrm>
                <a:off x="8830730" y="5451371"/>
                <a:ext cx="87480" cy="2228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90A8056-7BD5-136D-8F9D-5AF6E955D98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813090" y="5433371"/>
                  <a:ext cx="123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4CD130E-E72A-1348-4ACA-AD3E6D1F227C}"/>
                    </a:ext>
                  </a:extLst>
                </p14:cNvPr>
                <p14:cNvContentPartPr/>
                <p14:nvPr/>
              </p14:nvContentPartPr>
              <p14:xfrm>
                <a:off x="9003530" y="5496371"/>
                <a:ext cx="67680" cy="788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4CD130E-E72A-1348-4ACA-AD3E6D1F227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985890" y="5478371"/>
                  <a:ext cx="103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3B2812F-37B9-698D-B0D4-51ACBA8F905D}"/>
                    </a:ext>
                  </a:extLst>
                </p14:cNvPr>
                <p14:cNvContentPartPr/>
                <p14:nvPr/>
              </p14:nvContentPartPr>
              <p14:xfrm>
                <a:off x="9074810" y="5235731"/>
                <a:ext cx="44280" cy="327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3B2812F-37B9-698D-B0D4-51ACBA8F905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056810" y="5218091"/>
                  <a:ext cx="799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F08BBDF-7F94-8B1F-B63E-043EE2A02E4A}"/>
                    </a:ext>
                  </a:extLst>
                </p14:cNvPr>
                <p14:cNvContentPartPr/>
                <p14:nvPr/>
              </p14:nvContentPartPr>
              <p14:xfrm>
                <a:off x="9206210" y="5473331"/>
                <a:ext cx="93960" cy="871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F08BBDF-7F94-8B1F-B63E-043EE2A02E4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188210" y="5455331"/>
                  <a:ext cx="129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D2A8AA7-D005-BD9F-B010-4A9D4189CA25}"/>
                    </a:ext>
                  </a:extLst>
                </p14:cNvPr>
                <p14:cNvContentPartPr/>
                <p14:nvPr/>
              </p14:nvContentPartPr>
              <p14:xfrm>
                <a:off x="9360290" y="5224211"/>
                <a:ext cx="54000" cy="3499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D2A8AA7-D005-BD9F-B010-4A9D4189CA2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342650" y="5206571"/>
                  <a:ext cx="89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41C8B7D-BF7E-871B-E87E-FFBC6C5FF143}"/>
                    </a:ext>
                  </a:extLst>
                </p14:cNvPr>
                <p14:cNvContentPartPr/>
                <p14:nvPr/>
              </p14:nvContentPartPr>
              <p14:xfrm>
                <a:off x="9330770" y="5413931"/>
                <a:ext cx="118080" cy="68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41C8B7D-BF7E-871B-E87E-FFBC6C5FF14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312770" y="5395931"/>
                  <a:ext cx="153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C8FCEDC-B040-EE82-3505-C53562793E71}"/>
                    </a:ext>
                  </a:extLst>
                </p14:cNvPr>
                <p14:cNvContentPartPr/>
                <p14:nvPr/>
              </p14:nvContentPartPr>
              <p14:xfrm>
                <a:off x="9536690" y="5396291"/>
                <a:ext cx="105480" cy="1382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C8FCEDC-B040-EE82-3505-C53562793E7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519050" y="5378651"/>
                  <a:ext cx="141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4FCB44D-2683-3B5B-ECFE-5FEAB270C2AE}"/>
                    </a:ext>
                  </a:extLst>
                </p14:cNvPr>
                <p14:cNvContentPartPr/>
                <p14:nvPr/>
              </p14:nvContentPartPr>
              <p14:xfrm>
                <a:off x="9772850" y="5217011"/>
                <a:ext cx="324000" cy="4078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4FCB44D-2683-3B5B-ECFE-5FEAB270C2A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754850" y="5199371"/>
                  <a:ext cx="3596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6CE8B41-E8D6-17EE-878E-E3C2311AB5BD}"/>
                    </a:ext>
                  </a:extLst>
                </p14:cNvPr>
                <p14:cNvContentPartPr/>
                <p14:nvPr/>
              </p14:nvContentPartPr>
              <p14:xfrm>
                <a:off x="10163810" y="5398451"/>
                <a:ext cx="194040" cy="1717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6CE8B41-E8D6-17EE-878E-E3C2311AB5B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146170" y="5380451"/>
                  <a:ext cx="229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D96C740-2E6E-A0E8-1B76-1DDAB2DF44AB}"/>
                    </a:ext>
                  </a:extLst>
                </p14:cNvPr>
                <p14:cNvContentPartPr/>
                <p14:nvPr/>
              </p14:nvContentPartPr>
              <p14:xfrm>
                <a:off x="10393490" y="5277491"/>
                <a:ext cx="46800" cy="2955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D96C740-2E6E-A0E8-1B76-1DDAB2DF44A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375850" y="5259851"/>
                  <a:ext cx="82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8FDA542-2F75-4F96-E9CF-CE8FEF95B026}"/>
                    </a:ext>
                  </a:extLst>
                </p14:cNvPr>
                <p14:cNvContentPartPr/>
                <p14:nvPr/>
              </p14:nvContentPartPr>
              <p14:xfrm>
                <a:off x="10336250" y="5374331"/>
                <a:ext cx="209520" cy="2307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8FDA542-2F75-4F96-E9CF-CE8FEF95B02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318250" y="5356691"/>
                  <a:ext cx="245160" cy="26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464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218883" y="0"/>
                <a:ext cx="1197311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Absolute Extrema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on the interval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3" y="0"/>
                <a:ext cx="11973117" cy="1261884"/>
              </a:xfrm>
              <a:prstGeom prst="rect">
                <a:avLst/>
              </a:prstGeom>
              <a:blipFill>
                <a:blip r:embed="rId2"/>
                <a:stretch>
                  <a:fillRect l="-1884" t="-9179" b="-2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AA5F8C3-B9D8-948B-2190-8D17A4AC2EF3}"/>
              </a:ext>
            </a:extLst>
          </p:cNvPr>
          <p:cNvGrpSpPr/>
          <p:nvPr/>
        </p:nvGrpSpPr>
        <p:grpSpPr>
          <a:xfrm>
            <a:off x="531650" y="1466531"/>
            <a:ext cx="1237320" cy="965520"/>
            <a:chOff x="531650" y="1466531"/>
            <a:chExt cx="1237320" cy="9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6645CE-F669-1104-BBA6-DB6384DBFBBF}"/>
                    </a:ext>
                  </a:extLst>
                </p14:cNvPr>
                <p14:cNvContentPartPr/>
                <p14:nvPr/>
              </p14:nvContentPartPr>
              <p14:xfrm>
                <a:off x="531650" y="1579211"/>
                <a:ext cx="249480" cy="852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6645CE-F669-1104-BBA6-DB6384DBFB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4010" y="1561211"/>
                  <a:ext cx="28512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F83BAB-92DD-C443-19B9-B3A896007F70}"/>
                    </a:ext>
                  </a:extLst>
                </p14:cNvPr>
                <p14:cNvContentPartPr/>
                <p14:nvPr/>
              </p14:nvContentPartPr>
              <p14:xfrm>
                <a:off x="776090" y="1466531"/>
                <a:ext cx="36000" cy="318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F83BAB-92DD-C443-19B9-B3A896007F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8450" y="1448891"/>
                  <a:ext cx="716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8B77D9-4A77-244E-BC13-E8152CA35077}"/>
                    </a:ext>
                  </a:extLst>
                </p14:cNvPr>
                <p14:cNvContentPartPr/>
                <p14:nvPr/>
              </p14:nvContentPartPr>
              <p14:xfrm>
                <a:off x="955010" y="1570571"/>
                <a:ext cx="135360" cy="623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8B77D9-4A77-244E-BC13-E8152CA350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7010" y="1552931"/>
                  <a:ext cx="17100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5FC7B5-5DD0-7505-23DD-2624A8CD5D7B}"/>
                    </a:ext>
                  </a:extLst>
                </p14:cNvPr>
                <p14:cNvContentPartPr/>
                <p14:nvPr/>
              </p14:nvContentPartPr>
              <p14:xfrm>
                <a:off x="1164170" y="1746971"/>
                <a:ext cx="75600" cy="310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5FC7B5-5DD0-7505-23DD-2624A8CD5D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6170" y="1729331"/>
                  <a:ext cx="1112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013B1A-2171-1517-8C5D-543E960ABB09}"/>
                    </a:ext>
                  </a:extLst>
                </p14:cNvPr>
                <p14:cNvContentPartPr/>
                <p14:nvPr/>
              </p14:nvContentPartPr>
              <p14:xfrm>
                <a:off x="1070570" y="1797011"/>
                <a:ext cx="255240" cy="267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013B1A-2171-1517-8C5D-543E960ABB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2570" y="1779371"/>
                  <a:ext cx="290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ADB36C-D262-8CD5-A06A-7051D8E67353}"/>
                    </a:ext>
                  </a:extLst>
                </p14:cNvPr>
                <p14:cNvContentPartPr/>
                <p14:nvPr/>
              </p14:nvContentPartPr>
              <p14:xfrm>
                <a:off x="1310330" y="1591451"/>
                <a:ext cx="172800" cy="57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ADB36C-D262-8CD5-A06A-7051D8E673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92690" y="1573811"/>
                  <a:ext cx="20844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930C8B-A388-570E-1666-25F2C1964E08}"/>
                    </a:ext>
                  </a:extLst>
                </p14:cNvPr>
                <p14:cNvContentPartPr/>
                <p14:nvPr/>
              </p14:nvContentPartPr>
              <p14:xfrm>
                <a:off x="1555850" y="1837691"/>
                <a:ext cx="199800" cy="19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930C8B-A388-570E-1666-25F2C1964E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37850" y="1819691"/>
                  <a:ext cx="23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8A0B73-F682-98CE-479D-101DD59E5F5B}"/>
                    </a:ext>
                  </a:extLst>
                </p14:cNvPr>
                <p14:cNvContentPartPr/>
                <p14:nvPr/>
              </p14:nvContentPartPr>
              <p14:xfrm>
                <a:off x="1624610" y="1994651"/>
                <a:ext cx="144360" cy="32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8A0B73-F682-98CE-479D-101DD59E5F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06970" y="1976651"/>
                  <a:ext cx="1800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77C85F-9490-FDE1-33C1-D8318C132BD5}"/>
              </a:ext>
            </a:extLst>
          </p:cNvPr>
          <p:cNvGrpSpPr/>
          <p:nvPr/>
        </p:nvGrpSpPr>
        <p:grpSpPr>
          <a:xfrm>
            <a:off x="1995770" y="1257731"/>
            <a:ext cx="1874520" cy="790560"/>
            <a:chOff x="1995770" y="1257731"/>
            <a:chExt cx="1874520" cy="79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7A2F10-9EEF-D8C7-CE6B-9C44577EDCAF}"/>
                    </a:ext>
                  </a:extLst>
                </p14:cNvPr>
                <p14:cNvContentPartPr/>
                <p14:nvPr/>
              </p14:nvContentPartPr>
              <p14:xfrm>
                <a:off x="1995770" y="1629971"/>
                <a:ext cx="338760" cy="41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7A2F10-9EEF-D8C7-CE6B-9C44577EDC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77770" y="1611971"/>
                  <a:ext cx="3744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213C41-277B-8C52-516D-17C578011727}"/>
                    </a:ext>
                  </a:extLst>
                </p14:cNvPr>
                <p14:cNvContentPartPr/>
                <p14:nvPr/>
              </p14:nvContentPartPr>
              <p14:xfrm>
                <a:off x="2351450" y="1822211"/>
                <a:ext cx="177120" cy="1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213C41-277B-8C52-516D-17C5780117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33450" y="1804211"/>
                  <a:ext cx="21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992897-B6C3-8E8D-F67E-6D5AAE218C3A}"/>
                    </a:ext>
                  </a:extLst>
                </p14:cNvPr>
                <p14:cNvContentPartPr/>
                <p14:nvPr/>
              </p14:nvContentPartPr>
              <p14:xfrm>
                <a:off x="2675450" y="1553291"/>
                <a:ext cx="305280" cy="412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992897-B6C3-8E8D-F67E-6D5AAE218C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57810" y="1535291"/>
                  <a:ext cx="3409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A4289B-9534-5701-09D3-2343359B6213}"/>
                    </a:ext>
                  </a:extLst>
                </p14:cNvPr>
                <p14:cNvContentPartPr/>
                <p14:nvPr/>
              </p14:nvContentPartPr>
              <p14:xfrm>
                <a:off x="3107090" y="1645451"/>
                <a:ext cx="94680" cy="271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A4289B-9534-5701-09D3-2343359B62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89090" y="1627451"/>
                  <a:ext cx="130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7AA22E-2E9A-9C4C-DF10-A5FB8C264CB8}"/>
                    </a:ext>
                  </a:extLst>
                </p14:cNvPr>
                <p14:cNvContentPartPr/>
                <p14:nvPr/>
              </p14:nvContentPartPr>
              <p14:xfrm>
                <a:off x="3094490" y="1683971"/>
                <a:ext cx="214200" cy="222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7AA22E-2E9A-9C4C-DF10-A5FB8C264C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76850" y="1666331"/>
                  <a:ext cx="249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E178F5-A88D-2469-BA94-F00992BC5367}"/>
                    </a:ext>
                  </a:extLst>
                </p14:cNvPr>
                <p14:cNvContentPartPr/>
                <p14:nvPr/>
              </p14:nvContentPartPr>
              <p14:xfrm>
                <a:off x="3240290" y="1426931"/>
                <a:ext cx="136800" cy="14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E178F5-A88D-2469-BA94-F00992BC53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2650" y="1409291"/>
                  <a:ext cx="172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89FC4C-C69D-4CC2-7721-FA380B909EBC}"/>
                    </a:ext>
                  </a:extLst>
                </p14:cNvPr>
                <p14:cNvContentPartPr/>
                <p14:nvPr/>
              </p14:nvContentPartPr>
              <p14:xfrm>
                <a:off x="3419210" y="1263491"/>
                <a:ext cx="39240" cy="249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89FC4C-C69D-4CC2-7721-FA380B909E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01570" y="1245491"/>
                  <a:ext cx="74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2BACFE-0F37-F214-E3B4-9396AC178C7B}"/>
                    </a:ext>
                  </a:extLst>
                </p14:cNvPr>
                <p14:cNvContentPartPr/>
                <p14:nvPr/>
              </p14:nvContentPartPr>
              <p14:xfrm>
                <a:off x="3588410" y="1257731"/>
                <a:ext cx="27720" cy="326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2BACFE-0F37-F214-E3B4-9396AC178C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70410" y="1239731"/>
                  <a:ext cx="63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7CA3156-1F1F-5A53-142A-6CF862F14C08}"/>
                    </a:ext>
                  </a:extLst>
                </p14:cNvPr>
                <p14:cNvContentPartPr/>
                <p14:nvPr/>
              </p14:nvContentPartPr>
              <p14:xfrm>
                <a:off x="3673010" y="1302371"/>
                <a:ext cx="197280" cy="240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7CA3156-1F1F-5A53-142A-6CF862F14C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55010" y="1284371"/>
                  <a:ext cx="2329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D73E36-40B3-A2BA-C502-0404FB6A0A31}"/>
              </a:ext>
            </a:extLst>
          </p:cNvPr>
          <p:cNvGrpSpPr/>
          <p:nvPr/>
        </p:nvGrpSpPr>
        <p:grpSpPr>
          <a:xfrm>
            <a:off x="677450" y="2682611"/>
            <a:ext cx="1725840" cy="831960"/>
            <a:chOff x="677450" y="2682611"/>
            <a:chExt cx="172584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D3BCF2-421E-957A-81A6-24FFA5E196B8}"/>
                    </a:ext>
                  </a:extLst>
                </p14:cNvPr>
                <p14:cNvContentPartPr/>
                <p14:nvPr/>
              </p14:nvContentPartPr>
              <p14:xfrm>
                <a:off x="677450" y="2832371"/>
                <a:ext cx="345600" cy="352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D3BCF2-421E-957A-81A6-24FFA5E196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9450" y="2814731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A7D4E8-2BA6-85B9-187B-9EA63F66C516}"/>
                    </a:ext>
                  </a:extLst>
                </p14:cNvPr>
                <p14:cNvContentPartPr/>
                <p14:nvPr/>
              </p14:nvContentPartPr>
              <p14:xfrm>
                <a:off x="1094690" y="2904731"/>
                <a:ext cx="202680" cy="1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A7D4E8-2BA6-85B9-187B-9EA63F66C5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6690" y="2886731"/>
                  <a:ext cx="23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5675E3-67D2-0389-83A0-06657B67862A}"/>
                    </a:ext>
                  </a:extLst>
                </p14:cNvPr>
                <p14:cNvContentPartPr/>
                <p14:nvPr/>
              </p14:nvContentPartPr>
              <p14:xfrm>
                <a:off x="1425170" y="2682611"/>
                <a:ext cx="290160" cy="289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5675E3-67D2-0389-83A0-06657B6786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07530" y="2664971"/>
                  <a:ext cx="325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001C8A-BA3E-212B-54A2-C5F272D58E93}"/>
                    </a:ext>
                  </a:extLst>
                </p14:cNvPr>
                <p14:cNvContentPartPr/>
                <p14:nvPr/>
              </p14:nvContentPartPr>
              <p14:xfrm>
                <a:off x="1473050" y="2984651"/>
                <a:ext cx="437760" cy="137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001C8A-BA3E-212B-54A2-C5F272D58E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55410" y="2967011"/>
                  <a:ext cx="47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C14739-4B49-705D-D51E-C7ECE23D5F77}"/>
                    </a:ext>
                  </a:extLst>
                </p14:cNvPr>
                <p14:cNvContentPartPr/>
                <p14:nvPr/>
              </p14:nvContentPartPr>
              <p14:xfrm>
                <a:off x="1754930" y="3294611"/>
                <a:ext cx="34560" cy="219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C14739-4B49-705D-D51E-C7ECE23D5F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37290" y="3276971"/>
                  <a:ext cx="70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678586-E693-56B0-6E63-69B707221F36}"/>
                    </a:ext>
                  </a:extLst>
                </p14:cNvPr>
                <p14:cNvContentPartPr/>
                <p14:nvPr/>
              </p14:nvContentPartPr>
              <p14:xfrm>
                <a:off x="1676450" y="3352931"/>
                <a:ext cx="172800" cy="82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678586-E693-56B0-6E63-69B707221F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58450" y="3334931"/>
                  <a:ext cx="208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07CE96-8F65-5F92-3341-D285EE212006}"/>
                    </a:ext>
                  </a:extLst>
                </p14:cNvPr>
                <p14:cNvContentPartPr/>
                <p14:nvPr/>
              </p14:nvContentPartPr>
              <p14:xfrm>
                <a:off x="1795250" y="3138731"/>
                <a:ext cx="34920" cy="64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07CE96-8F65-5F92-3341-D285EE2120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77250" y="3120731"/>
                  <a:ext cx="70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620075-D3A0-C916-82DB-AD177E4692C6}"/>
                    </a:ext>
                  </a:extLst>
                </p14:cNvPr>
                <p14:cNvContentPartPr/>
                <p14:nvPr/>
              </p14:nvContentPartPr>
              <p14:xfrm>
                <a:off x="1855370" y="3119291"/>
                <a:ext cx="16920" cy="206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620075-D3A0-C916-82DB-AD177E4692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37370" y="3101651"/>
                  <a:ext cx="52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39F2FD-C2A4-F7F2-C9BF-9D6FF9B13C8E}"/>
                    </a:ext>
                  </a:extLst>
                </p14:cNvPr>
                <p14:cNvContentPartPr/>
                <p14:nvPr/>
              </p14:nvContentPartPr>
              <p14:xfrm>
                <a:off x="1927370" y="3141971"/>
                <a:ext cx="124560" cy="157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39F2FD-C2A4-F7F2-C9BF-9D6FF9B13C8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09370" y="3123971"/>
                  <a:ext cx="160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A6B7BE-DFF7-9D35-E594-5BAB9F21A8B2}"/>
                    </a:ext>
                  </a:extLst>
                </p14:cNvPr>
                <p14:cNvContentPartPr/>
                <p14:nvPr/>
              </p14:nvContentPartPr>
              <p14:xfrm>
                <a:off x="2179010" y="2781611"/>
                <a:ext cx="159120" cy="58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A6B7BE-DFF7-9D35-E594-5BAB9F21A8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61370" y="2763971"/>
                  <a:ext cx="194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4A2E49-4855-E9BC-D00B-8C0BAB5D4516}"/>
                    </a:ext>
                  </a:extLst>
                </p14:cNvPr>
                <p14:cNvContentPartPr/>
                <p14:nvPr/>
              </p14:nvContentPartPr>
              <p14:xfrm>
                <a:off x="2262890" y="2934611"/>
                <a:ext cx="140400" cy="59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4A2E49-4855-E9BC-D00B-8C0BAB5D451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45250" y="2916611"/>
                  <a:ext cx="17604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5F7ED7C-B347-29F5-70F1-3038E179AD62}"/>
                  </a:ext>
                </a:extLst>
              </p14:cNvPr>
              <p14:cNvContentPartPr/>
              <p14:nvPr/>
            </p14:nvContentPartPr>
            <p14:xfrm>
              <a:off x="2641250" y="2562371"/>
              <a:ext cx="336600" cy="478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5F7ED7C-B347-29F5-70F1-3038E179AD6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23610" y="2544731"/>
                <a:ext cx="372240" cy="51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80360C8-A256-1ACC-7B6A-8DCA2D4E735E}"/>
              </a:ext>
            </a:extLst>
          </p:cNvPr>
          <p:cNvGrpSpPr/>
          <p:nvPr/>
        </p:nvGrpSpPr>
        <p:grpSpPr>
          <a:xfrm>
            <a:off x="979490" y="3768011"/>
            <a:ext cx="1318320" cy="721080"/>
            <a:chOff x="979490" y="3768011"/>
            <a:chExt cx="1318320" cy="7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620D74-6897-CCEB-78BA-2DA810B92973}"/>
                    </a:ext>
                  </a:extLst>
                </p14:cNvPr>
                <p14:cNvContentPartPr/>
                <p14:nvPr/>
              </p14:nvContentPartPr>
              <p14:xfrm>
                <a:off x="979490" y="4088411"/>
                <a:ext cx="304200" cy="343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620D74-6897-CCEB-78BA-2DA810B929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1850" y="4070411"/>
                  <a:ext cx="339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CE5C3C-0F10-9F96-7BA9-B2596CC296DC}"/>
                    </a:ext>
                  </a:extLst>
                </p14:cNvPr>
                <p14:cNvContentPartPr/>
                <p14:nvPr/>
              </p14:nvContentPartPr>
              <p14:xfrm>
                <a:off x="1379450" y="4135931"/>
                <a:ext cx="160920" cy="28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CE5C3C-0F10-9F96-7BA9-B2596CC296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61810" y="4118291"/>
                  <a:ext cx="196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CAAFDE-938E-D5F4-2E96-3417C2B528DD}"/>
                    </a:ext>
                  </a:extLst>
                </p14:cNvPr>
                <p14:cNvContentPartPr/>
                <p14:nvPr/>
              </p14:nvContentPartPr>
              <p14:xfrm>
                <a:off x="1480970" y="4232411"/>
                <a:ext cx="90720" cy="24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CAAFDE-938E-D5F4-2E96-3417C2B528D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62970" y="4214411"/>
                  <a:ext cx="126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2B1C49-B44F-9188-76C0-4E46D9C16C6A}"/>
                    </a:ext>
                  </a:extLst>
                </p14:cNvPr>
                <p14:cNvContentPartPr/>
                <p14:nvPr/>
              </p14:nvContentPartPr>
              <p14:xfrm>
                <a:off x="1763210" y="3768011"/>
                <a:ext cx="201240" cy="20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2B1C49-B44F-9188-76C0-4E46D9C16C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45210" y="3750371"/>
                  <a:ext cx="236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EA96AD-DFBD-B6DC-320B-957DE58163AD}"/>
                    </a:ext>
                  </a:extLst>
                </p14:cNvPr>
                <p14:cNvContentPartPr/>
                <p14:nvPr/>
              </p14:nvContentPartPr>
              <p14:xfrm>
                <a:off x="1770410" y="4013171"/>
                <a:ext cx="316440" cy="154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EA96AD-DFBD-B6DC-320B-957DE58163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52770" y="3995531"/>
                  <a:ext cx="352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7ADCFF9-638D-A211-FA29-C62530B0AD2A}"/>
                    </a:ext>
                  </a:extLst>
                </p14:cNvPr>
                <p14:cNvContentPartPr/>
                <p14:nvPr/>
              </p14:nvContentPartPr>
              <p14:xfrm>
                <a:off x="1985330" y="4297571"/>
                <a:ext cx="61560" cy="191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7ADCFF9-638D-A211-FA29-C62530B0AD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67690" y="4279571"/>
                  <a:ext cx="97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F36901-2A14-46F6-2246-AC2E2FF37B5C}"/>
                    </a:ext>
                  </a:extLst>
                </p14:cNvPr>
                <p14:cNvContentPartPr/>
                <p14:nvPr/>
              </p14:nvContentPartPr>
              <p14:xfrm>
                <a:off x="1925930" y="4369211"/>
                <a:ext cx="188640" cy="70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F36901-2A14-46F6-2246-AC2E2FF37B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07930" y="4351211"/>
                  <a:ext cx="224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BEB312-31BB-4008-48F8-A311CA774F32}"/>
                    </a:ext>
                  </a:extLst>
                </p14:cNvPr>
                <p14:cNvContentPartPr/>
                <p14:nvPr/>
              </p14:nvContentPartPr>
              <p14:xfrm>
                <a:off x="2075330" y="4159331"/>
                <a:ext cx="25560" cy="41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BEB312-31BB-4008-48F8-A311CA774F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57330" y="4141691"/>
                  <a:ext cx="61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004456-5114-B420-E71F-AADF3397BE9B}"/>
                    </a:ext>
                  </a:extLst>
                </p14:cNvPr>
                <p14:cNvContentPartPr/>
                <p14:nvPr/>
              </p14:nvContentPartPr>
              <p14:xfrm>
                <a:off x="2137970" y="4104611"/>
                <a:ext cx="29880" cy="148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004456-5114-B420-E71F-AADF3397BE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20330" y="4086611"/>
                  <a:ext cx="65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19C35F-E3A2-9557-8247-03852DEFA7D4}"/>
                    </a:ext>
                  </a:extLst>
                </p14:cNvPr>
                <p14:cNvContentPartPr/>
                <p14:nvPr/>
              </p14:nvContentPartPr>
              <p14:xfrm>
                <a:off x="2195930" y="4121171"/>
                <a:ext cx="101880" cy="127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19C35F-E3A2-9557-8247-03852DEFA7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77930" y="4103531"/>
                  <a:ext cx="1375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FD359E1-26C5-1D0E-B489-70D8C290E1B2}"/>
              </a:ext>
            </a:extLst>
          </p:cNvPr>
          <p:cNvGrpSpPr/>
          <p:nvPr/>
        </p:nvGrpSpPr>
        <p:grpSpPr>
          <a:xfrm>
            <a:off x="1116650" y="4000571"/>
            <a:ext cx="1850760" cy="2025360"/>
            <a:chOff x="1116650" y="4000571"/>
            <a:chExt cx="1850760" cy="20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C393F93-4A25-B4FE-21C9-484874B3E5D9}"/>
                    </a:ext>
                  </a:extLst>
                </p14:cNvPr>
                <p14:cNvContentPartPr/>
                <p14:nvPr/>
              </p14:nvContentPartPr>
              <p14:xfrm>
                <a:off x="1116650" y="4436891"/>
                <a:ext cx="435240" cy="194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C393F93-4A25-B4FE-21C9-484874B3E5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8650" y="4418891"/>
                  <a:ext cx="470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6BB333-2BC5-BAFD-9D11-0F8DBB4D028C}"/>
                    </a:ext>
                  </a:extLst>
                </p14:cNvPr>
                <p14:cNvContentPartPr/>
                <p14:nvPr/>
              </p14:nvContentPartPr>
              <p14:xfrm>
                <a:off x="1329050" y="4659011"/>
                <a:ext cx="84960" cy="190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6BB333-2BC5-BAFD-9D11-0F8DBB4D02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11410" y="4641011"/>
                  <a:ext cx="120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0ECC96-C786-5C18-CDD1-14D17DB6FC97}"/>
                    </a:ext>
                  </a:extLst>
                </p14:cNvPr>
                <p14:cNvContentPartPr/>
                <p14:nvPr/>
              </p14:nvContentPartPr>
              <p14:xfrm>
                <a:off x="1595810" y="4000571"/>
                <a:ext cx="56520" cy="639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0ECC96-C786-5C18-CDD1-14D17DB6FC9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77810" y="3982931"/>
                  <a:ext cx="921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218887-25DC-9945-CEA5-73CBC765870F}"/>
                    </a:ext>
                  </a:extLst>
                </p14:cNvPr>
                <p14:cNvContentPartPr/>
                <p14:nvPr/>
              </p14:nvContentPartPr>
              <p14:xfrm>
                <a:off x="1331210" y="4176251"/>
                <a:ext cx="428040" cy="264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218887-25DC-9945-CEA5-73CBC765870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13210" y="4158251"/>
                  <a:ext cx="463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69BE66-8111-3955-44AA-2E920C709F9A}"/>
                    </a:ext>
                  </a:extLst>
                </p14:cNvPr>
                <p14:cNvContentPartPr/>
                <p14:nvPr/>
              </p14:nvContentPartPr>
              <p14:xfrm>
                <a:off x="1323650" y="5253011"/>
                <a:ext cx="370800" cy="274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69BE66-8111-3955-44AA-2E920C709F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05650" y="5235011"/>
                  <a:ext cx="406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F1F979-9F6D-38BA-5ED8-0E4B7FAFCA92}"/>
                    </a:ext>
                  </a:extLst>
                </p14:cNvPr>
                <p14:cNvContentPartPr/>
                <p14:nvPr/>
              </p14:nvContentPartPr>
              <p14:xfrm>
                <a:off x="1747010" y="5221331"/>
                <a:ext cx="18000" cy="228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F1F979-9F6D-38BA-5ED8-0E4B7FAFCA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29370" y="5203691"/>
                  <a:ext cx="53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9911F61-0813-E416-C967-7C1199DE8114}"/>
                    </a:ext>
                  </a:extLst>
                </p14:cNvPr>
                <p14:cNvContentPartPr/>
                <p14:nvPr/>
              </p14:nvContentPartPr>
              <p14:xfrm>
                <a:off x="1657010" y="5275691"/>
                <a:ext cx="234720" cy="141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9911F61-0813-E416-C967-7C1199DE81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39010" y="5258051"/>
                  <a:ext cx="270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737ED6-D786-D4E4-8199-8015551AFCAF}"/>
                    </a:ext>
                  </a:extLst>
                </p14:cNvPr>
                <p14:cNvContentPartPr/>
                <p14:nvPr/>
              </p14:nvContentPartPr>
              <p14:xfrm>
                <a:off x="1737650" y="4953851"/>
                <a:ext cx="81000" cy="107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737ED6-D786-D4E4-8199-8015551AFC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20010" y="4935851"/>
                  <a:ext cx="11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661FFD-75B0-CB34-BA79-3710CC79CA6E}"/>
                    </a:ext>
                  </a:extLst>
                </p14:cNvPr>
                <p14:cNvContentPartPr/>
                <p14:nvPr/>
              </p14:nvContentPartPr>
              <p14:xfrm>
                <a:off x="1845290" y="4911011"/>
                <a:ext cx="46080" cy="221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661FFD-75B0-CB34-BA79-3710CC79CA6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27650" y="4893371"/>
                  <a:ext cx="81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4294674-EADB-9E5F-CA6B-5A1200D05C13}"/>
                    </a:ext>
                  </a:extLst>
                </p14:cNvPr>
                <p14:cNvContentPartPr/>
                <p14:nvPr/>
              </p14:nvContentPartPr>
              <p14:xfrm>
                <a:off x="1893170" y="4935131"/>
                <a:ext cx="160200" cy="164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4294674-EADB-9E5F-CA6B-5A1200D05C1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75530" y="4917491"/>
                  <a:ext cx="195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DCE971-FD6E-C1D2-42F5-6C785A28925F}"/>
                    </a:ext>
                  </a:extLst>
                </p14:cNvPr>
                <p14:cNvContentPartPr/>
                <p14:nvPr/>
              </p14:nvContentPartPr>
              <p14:xfrm>
                <a:off x="2153810" y="4905971"/>
                <a:ext cx="134640" cy="51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DCE971-FD6E-C1D2-42F5-6C785A28925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36170" y="4888331"/>
                  <a:ext cx="170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ECB525-4D5B-E0B4-4DEA-F9420B8D6ED9}"/>
                    </a:ext>
                  </a:extLst>
                </p14:cNvPr>
                <p14:cNvContentPartPr/>
                <p14:nvPr/>
              </p14:nvContentPartPr>
              <p14:xfrm>
                <a:off x="2261810" y="4975811"/>
                <a:ext cx="99720" cy="61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ECB525-4D5B-E0B4-4DEA-F9420B8D6ED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43810" y="4957811"/>
                  <a:ext cx="135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585F5D-807B-7C4A-E3D0-08E586F111A6}"/>
                    </a:ext>
                  </a:extLst>
                </p14:cNvPr>
                <p14:cNvContentPartPr/>
                <p14:nvPr/>
              </p14:nvContentPartPr>
              <p14:xfrm>
                <a:off x="2374490" y="4674491"/>
                <a:ext cx="334080" cy="272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585F5D-807B-7C4A-E3D0-08E586F111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56850" y="4656491"/>
                  <a:ext cx="369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789546-0879-721D-E2A7-7E9E970666F8}"/>
                    </a:ext>
                  </a:extLst>
                </p14:cNvPr>
                <p14:cNvContentPartPr/>
                <p14:nvPr/>
              </p14:nvContentPartPr>
              <p14:xfrm>
                <a:off x="2132570" y="5740811"/>
                <a:ext cx="33120" cy="285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789546-0879-721D-E2A7-7E9E970666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14930" y="5723171"/>
                  <a:ext cx="68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57FE93-F7A4-5814-E746-4455C05866AF}"/>
                    </a:ext>
                  </a:extLst>
                </p14:cNvPr>
                <p14:cNvContentPartPr/>
                <p14:nvPr/>
              </p14:nvContentPartPr>
              <p14:xfrm>
                <a:off x="2054450" y="5807411"/>
                <a:ext cx="274680" cy="159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57FE93-F7A4-5814-E746-4455C05866A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36810" y="5789411"/>
                  <a:ext cx="310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732BBF2-C58B-C19C-D37B-A02D74114B59}"/>
                    </a:ext>
                  </a:extLst>
                </p14:cNvPr>
                <p14:cNvContentPartPr/>
                <p14:nvPr/>
              </p14:nvContentPartPr>
              <p14:xfrm>
                <a:off x="2104130" y="5454611"/>
                <a:ext cx="110880" cy="102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732BBF2-C58B-C19C-D37B-A02D74114B5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86490" y="5436611"/>
                  <a:ext cx="146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35536B-FA7E-2142-FECD-12998A8A87AA}"/>
                    </a:ext>
                  </a:extLst>
                </p14:cNvPr>
                <p14:cNvContentPartPr/>
                <p14:nvPr/>
              </p14:nvContentPartPr>
              <p14:xfrm>
                <a:off x="2128610" y="5520851"/>
                <a:ext cx="198360" cy="143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35536B-FA7E-2142-FECD-12998A8A87A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10970" y="5503211"/>
                  <a:ext cx="234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867953-AC24-B65E-9153-E68C191A1D91}"/>
                    </a:ext>
                  </a:extLst>
                </p14:cNvPr>
                <p14:cNvContentPartPr/>
                <p14:nvPr/>
              </p14:nvContentPartPr>
              <p14:xfrm>
                <a:off x="2272610" y="5589611"/>
                <a:ext cx="134280" cy="159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867953-AC24-B65E-9153-E68C191A1D9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54610" y="5571971"/>
                  <a:ext cx="169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2BFC83-C83F-56CD-3389-30444C1DE915}"/>
                    </a:ext>
                  </a:extLst>
                </p14:cNvPr>
                <p14:cNvContentPartPr/>
                <p14:nvPr/>
              </p14:nvContentPartPr>
              <p14:xfrm>
                <a:off x="2541170" y="5478371"/>
                <a:ext cx="65520" cy="50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2BFC83-C83F-56CD-3389-30444C1DE9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23170" y="5460371"/>
                  <a:ext cx="101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CB67C9A-4599-B178-E079-F66FBDD4BEC5}"/>
                    </a:ext>
                  </a:extLst>
                </p14:cNvPr>
                <p14:cNvContentPartPr/>
                <p14:nvPr/>
              </p14:nvContentPartPr>
              <p14:xfrm>
                <a:off x="2600570" y="5533091"/>
                <a:ext cx="113760" cy="117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CB67C9A-4599-B178-E079-F66FBDD4BE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82570" y="5515451"/>
                  <a:ext cx="149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B3EBF2A-E9B1-51C2-CFC0-6926D69AD1D5}"/>
                    </a:ext>
                  </a:extLst>
                </p14:cNvPr>
                <p14:cNvContentPartPr/>
                <p14:nvPr/>
              </p14:nvContentPartPr>
              <p14:xfrm>
                <a:off x="2775890" y="5201171"/>
                <a:ext cx="191520" cy="279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B3EBF2A-E9B1-51C2-CFC0-6926D69AD1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58250" y="5183531"/>
                  <a:ext cx="22716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5E4B20F-09FE-0954-08BA-F5F159653E5B}"/>
                  </a:ext>
                </a:extLst>
              </p14:cNvPr>
              <p14:cNvContentPartPr/>
              <p14:nvPr/>
            </p14:nvContentPartPr>
            <p14:xfrm>
              <a:off x="4123370" y="754091"/>
              <a:ext cx="109440" cy="5427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5E4B20F-09FE-0954-08BA-F5F159653E5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05370" y="736451"/>
                <a:ext cx="145080" cy="54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552EFDA-3FC7-6604-451B-283F5730849E}"/>
                  </a:ext>
                </a:extLst>
              </p14:cNvPr>
              <p14:cNvContentPartPr/>
              <p14:nvPr/>
            </p14:nvContentPartPr>
            <p14:xfrm>
              <a:off x="10558550" y="3289462"/>
              <a:ext cx="59400" cy="374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552EFDA-3FC7-6604-451B-283F5730849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540910" y="3271822"/>
                <a:ext cx="95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5F2BECEA-54B8-CBA8-8AE0-2C8A99FB9976}"/>
                  </a:ext>
                </a:extLst>
              </p14:cNvPr>
              <p14:cNvContentPartPr/>
              <p14:nvPr/>
            </p14:nvContentPartPr>
            <p14:xfrm>
              <a:off x="5185190" y="4270520"/>
              <a:ext cx="4683600" cy="135432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5F2BECEA-54B8-CBA8-8AE0-2C8A99FB997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31550" y="4162880"/>
                <a:ext cx="4791240" cy="156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A81BEDF-239B-2182-7E59-0026C5B95393}"/>
              </a:ext>
            </a:extLst>
          </p:cNvPr>
          <p:cNvGrpSpPr/>
          <p:nvPr/>
        </p:nvGrpSpPr>
        <p:grpSpPr>
          <a:xfrm>
            <a:off x="4773170" y="618731"/>
            <a:ext cx="6686820" cy="5057949"/>
            <a:chOff x="4773170" y="618731"/>
            <a:chExt cx="6686820" cy="505794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54C1A3-57A7-4E90-9F9A-177A16D196B1}"/>
                    </a:ext>
                  </a:extLst>
                </p14:cNvPr>
                <p14:cNvContentPartPr/>
                <p14:nvPr/>
              </p14:nvContentPartPr>
              <p14:xfrm>
                <a:off x="10778330" y="894851"/>
                <a:ext cx="154440" cy="29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54C1A3-57A7-4E90-9F9A-177A16D196B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60330" y="877211"/>
                  <a:ext cx="190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CD0792-BEAE-4F1D-BE23-2F761BEC505A}"/>
                    </a:ext>
                  </a:extLst>
                </p14:cNvPr>
                <p14:cNvContentPartPr/>
                <p14:nvPr/>
              </p14:nvContentPartPr>
              <p14:xfrm>
                <a:off x="11061290" y="782531"/>
                <a:ext cx="169200" cy="230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CD0792-BEAE-4F1D-BE23-2F761BEC50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43290" y="764891"/>
                  <a:ext cx="204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6F3D56C-373F-2A7E-CC2E-D2D330C27261}"/>
                    </a:ext>
                  </a:extLst>
                </p14:cNvPr>
                <p14:cNvContentPartPr/>
                <p14:nvPr/>
              </p14:nvContentPartPr>
              <p14:xfrm>
                <a:off x="11157050" y="750491"/>
                <a:ext cx="234720" cy="22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6F3D56C-373F-2A7E-CC2E-D2D330C272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39050" y="732491"/>
                  <a:ext cx="270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54235D-74F5-B954-ADE9-328E56E2873B}"/>
                    </a:ext>
                  </a:extLst>
                </p14:cNvPr>
                <p14:cNvContentPartPr/>
                <p14:nvPr/>
              </p14:nvContentPartPr>
              <p14:xfrm>
                <a:off x="9240410" y="1031651"/>
                <a:ext cx="144720" cy="7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54235D-74F5-B954-ADE9-328E56E2873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22770" y="1013651"/>
                  <a:ext cx="18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E48292-067A-26B3-564B-4B62B625D253}"/>
                    </a:ext>
                  </a:extLst>
                </p14:cNvPr>
                <p14:cNvContentPartPr/>
                <p14:nvPr/>
              </p14:nvContentPartPr>
              <p14:xfrm>
                <a:off x="9398450" y="833651"/>
                <a:ext cx="211320" cy="329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E48292-067A-26B3-564B-4B62B625D25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80810" y="815651"/>
                  <a:ext cx="2469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9A303BF-2568-AFA2-F7A9-6604474A5FAF}"/>
                    </a:ext>
                  </a:extLst>
                </p14:cNvPr>
                <p14:cNvContentPartPr/>
                <p14:nvPr/>
              </p14:nvContentPartPr>
              <p14:xfrm>
                <a:off x="9789770" y="980171"/>
                <a:ext cx="128520" cy="13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9A303BF-2568-AFA2-F7A9-6604474A5FA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72130" y="962171"/>
                  <a:ext cx="164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566CC4-9B91-E5ED-0319-4E495AEF700D}"/>
                    </a:ext>
                  </a:extLst>
                </p14:cNvPr>
                <p14:cNvContentPartPr/>
                <p14:nvPr/>
              </p14:nvContentPartPr>
              <p14:xfrm>
                <a:off x="10016210" y="805571"/>
                <a:ext cx="158400" cy="289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566CC4-9B91-E5ED-0319-4E495AEF700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98210" y="787571"/>
                  <a:ext cx="194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CEED792-B7A8-C32B-145B-D6ECF91C5B6D}"/>
                    </a:ext>
                  </a:extLst>
                </p14:cNvPr>
                <p14:cNvContentPartPr/>
                <p14:nvPr/>
              </p14:nvContentPartPr>
              <p14:xfrm>
                <a:off x="10391690" y="847331"/>
                <a:ext cx="127080" cy="10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CEED792-B7A8-C32B-145B-D6ECF91C5B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74050" y="829331"/>
                  <a:ext cx="162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9A243F-EAEB-A47E-F29E-5A1357A5A632}"/>
                    </a:ext>
                  </a:extLst>
                </p14:cNvPr>
                <p14:cNvContentPartPr/>
                <p14:nvPr/>
              </p14:nvContentPartPr>
              <p14:xfrm>
                <a:off x="10401410" y="1007891"/>
                <a:ext cx="90720" cy="14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9A243F-EAEB-A47E-F29E-5A1357A5A6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83410" y="989891"/>
                  <a:ext cx="126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C211FA1-709C-E156-2A83-1C2D5FAE6608}"/>
                    </a:ext>
                  </a:extLst>
                </p14:cNvPr>
                <p14:cNvContentPartPr/>
                <p14:nvPr/>
              </p14:nvContentPartPr>
              <p14:xfrm>
                <a:off x="4773170" y="922931"/>
                <a:ext cx="259920" cy="875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C211FA1-709C-E156-2A83-1C2D5FAE66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55170" y="905291"/>
                  <a:ext cx="29556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A945C5-96DF-5178-5480-17CF8E909887}"/>
                    </a:ext>
                  </a:extLst>
                </p14:cNvPr>
                <p14:cNvContentPartPr/>
                <p14:nvPr/>
              </p14:nvContentPartPr>
              <p14:xfrm>
                <a:off x="5084210" y="990611"/>
                <a:ext cx="174600" cy="539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A945C5-96DF-5178-5480-17CF8E90988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66210" y="972971"/>
                  <a:ext cx="2102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84B421-1A40-C17C-CDDF-EFA46F335372}"/>
                    </a:ext>
                  </a:extLst>
                </p14:cNvPr>
                <p14:cNvContentPartPr/>
                <p14:nvPr/>
              </p14:nvContentPartPr>
              <p14:xfrm>
                <a:off x="5230010" y="1232531"/>
                <a:ext cx="201600" cy="53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84B421-1A40-C17C-CDDF-EFA46F3353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12010" y="1214531"/>
                  <a:ext cx="23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BF04C6-8513-3AF6-3283-4A0E0EFAFDD9}"/>
                    </a:ext>
                  </a:extLst>
                </p14:cNvPr>
                <p14:cNvContentPartPr/>
                <p14:nvPr/>
              </p14:nvContentPartPr>
              <p14:xfrm>
                <a:off x="5471210" y="1056851"/>
                <a:ext cx="81000" cy="310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BF04C6-8513-3AF6-3283-4A0E0EFAFDD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53570" y="1039211"/>
                  <a:ext cx="1166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C6BD97-4574-FFA2-F710-73E2D182B90A}"/>
                    </a:ext>
                  </a:extLst>
                </p14:cNvPr>
                <p14:cNvContentPartPr/>
                <p14:nvPr/>
              </p14:nvContentPartPr>
              <p14:xfrm>
                <a:off x="5530610" y="970451"/>
                <a:ext cx="199800" cy="47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C6BD97-4574-FFA2-F710-73E2D182B90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12970" y="952451"/>
                  <a:ext cx="2354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D4EB10-A4A8-3FDA-1ADB-CA0E148B8D28}"/>
                    </a:ext>
                  </a:extLst>
                </p14:cNvPr>
                <p14:cNvContentPartPr/>
                <p14:nvPr/>
              </p14:nvContentPartPr>
              <p14:xfrm>
                <a:off x="5785490" y="1145771"/>
                <a:ext cx="192240" cy="14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D4EB10-A4A8-3FDA-1ADB-CA0E148B8D2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67850" y="1128131"/>
                  <a:ext cx="22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5C5C91-10D1-927B-9FF4-34C1A42C1E4B}"/>
                    </a:ext>
                  </a:extLst>
                </p14:cNvPr>
                <p14:cNvContentPartPr/>
                <p14:nvPr/>
              </p14:nvContentPartPr>
              <p14:xfrm>
                <a:off x="5839850" y="1302731"/>
                <a:ext cx="123120" cy="15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5C5C91-10D1-927B-9FF4-34C1A42C1E4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21850" y="1285091"/>
                  <a:ext cx="158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A82BA4-9025-32F3-3F1E-3884333337A6}"/>
                    </a:ext>
                  </a:extLst>
                </p14:cNvPr>
                <p14:cNvContentPartPr/>
                <p14:nvPr/>
              </p14:nvContentPartPr>
              <p14:xfrm>
                <a:off x="6158090" y="1021571"/>
                <a:ext cx="228600" cy="317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A82BA4-9025-32F3-3F1E-3884333337A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40090" y="1003571"/>
                  <a:ext cx="264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4D85C7-2332-EF07-8941-EF7C3B5C9448}"/>
                    </a:ext>
                  </a:extLst>
                </p14:cNvPr>
                <p14:cNvContentPartPr/>
                <p14:nvPr/>
              </p14:nvContentPartPr>
              <p14:xfrm>
                <a:off x="6472010" y="975491"/>
                <a:ext cx="111960" cy="404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4D85C7-2332-EF07-8941-EF7C3B5C94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54370" y="957851"/>
                  <a:ext cx="147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0015DA5-2DBF-8F39-3830-BAA4F6F7AB04}"/>
                    </a:ext>
                  </a:extLst>
                </p14:cNvPr>
                <p14:cNvContentPartPr/>
                <p14:nvPr/>
              </p14:nvContentPartPr>
              <p14:xfrm>
                <a:off x="6541130" y="1186451"/>
                <a:ext cx="157680" cy="32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0015DA5-2DBF-8F39-3830-BAA4F6F7AB0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23490" y="1168811"/>
                  <a:ext cx="193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7FAF208-05A4-3A99-7B32-BBF5EF00AE0F}"/>
                    </a:ext>
                  </a:extLst>
                </p14:cNvPr>
                <p14:cNvContentPartPr/>
                <p14:nvPr/>
              </p14:nvContentPartPr>
              <p14:xfrm>
                <a:off x="6756050" y="997451"/>
                <a:ext cx="73440" cy="286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7FAF208-05A4-3A99-7B32-BBF5EF00AE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38410" y="979451"/>
                  <a:ext cx="109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3ACDAF-1D96-1E9C-8539-BA7B96EEF0C4}"/>
                    </a:ext>
                  </a:extLst>
                </p14:cNvPr>
                <p14:cNvContentPartPr/>
                <p14:nvPr/>
              </p14:nvContentPartPr>
              <p14:xfrm>
                <a:off x="6813290" y="868571"/>
                <a:ext cx="189360" cy="466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3ACDAF-1D96-1E9C-8539-BA7B96EEF0C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95650" y="850571"/>
                  <a:ext cx="2250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44445E-794E-214E-0A04-56C0D2DD524C}"/>
                    </a:ext>
                  </a:extLst>
                </p14:cNvPr>
                <p14:cNvContentPartPr/>
                <p14:nvPr/>
              </p14:nvContentPartPr>
              <p14:xfrm>
                <a:off x="7177250" y="1093211"/>
                <a:ext cx="192960" cy="54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44445E-794E-214E-0A04-56C0D2DD524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59250" y="1075211"/>
                  <a:ext cx="228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0C8459-65FE-AE4D-F411-C83DE60C646D}"/>
                    </a:ext>
                  </a:extLst>
                </p14:cNvPr>
                <p14:cNvContentPartPr/>
                <p14:nvPr/>
              </p14:nvContentPartPr>
              <p14:xfrm>
                <a:off x="7467770" y="917531"/>
                <a:ext cx="270000" cy="352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0C8459-65FE-AE4D-F411-C83DE60C64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50130" y="899531"/>
                  <a:ext cx="3056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4E4B95-FA1E-4FAB-A942-5E5D08035741}"/>
                    </a:ext>
                  </a:extLst>
                </p14:cNvPr>
                <p14:cNvContentPartPr/>
                <p14:nvPr/>
              </p14:nvContentPartPr>
              <p14:xfrm>
                <a:off x="7843250" y="814931"/>
                <a:ext cx="147960" cy="530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4E4B95-FA1E-4FAB-A942-5E5D0803574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25610" y="797291"/>
                  <a:ext cx="1836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4FE0A1-342A-52D8-58D6-BA5B4B620389}"/>
                    </a:ext>
                  </a:extLst>
                </p14:cNvPr>
                <p14:cNvContentPartPr/>
                <p14:nvPr/>
              </p14:nvContentPartPr>
              <p14:xfrm>
                <a:off x="8060690" y="1055771"/>
                <a:ext cx="134280" cy="3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4FE0A1-342A-52D8-58D6-BA5B4B62038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42690" y="1037771"/>
                  <a:ext cx="169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C999EF-16A1-E2DB-3D18-8BD64766F5AE}"/>
                    </a:ext>
                  </a:extLst>
                </p14:cNvPr>
                <p14:cNvContentPartPr/>
                <p14:nvPr/>
              </p14:nvContentPartPr>
              <p14:xfrm>
                <a:off x="8305490" y="907091"/>
                <a:ext cx="39240" cy="282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C999EF-16A1-E2DB-3D18-8BD64766F5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87490" y="889451"/>
                  <a:ext cx="74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EB596A5-DE2A-4963-8490-C2F3609223CF}"/>
                    </a:ext>
                  </a:extLst>
                </p14:cNvPr>
                <p14:cNvContentPartPr/>
                <p14:nvPr/>
              </p14:nvContentPartPr>
              <p14:xfrm>
                <a:off x="8397650" y="808451"/>
                <a:ext cx="131040" cy="450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EB596A5-DE2A-4963-8490-C2F3609223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80010" y="790811"/>
                  <a:ext cx="1666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239CD0-5EBB-76EA-B0AB-064EF9912E87}"/>
                    </a:ext>
                  </a:extLst>
                </p14:cNvPr>
                <p14:cNvContentPartPr/>
                <p14:nvPr/>
              </p14:nvContentPartPr>
              <p14:xfrm>
                <a:off x="8504930" y="634571"/>
                <a:ext cx="94680" cy="140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239CD0-5EBB-76EA-B0AB-064EF9912E8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86930" y="616931"/>
                  <a:ext cx="130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8C4E2E3-80EC-3CB0-014D-F5016A0F8B19}"/>
                    </a:ext>
                  </a:extLst>
                </p14:cNvPr>
                <p14:cNvContentPartPr/>
                <p14:nvPr/>
              </p14:nvContentPartPr>
              <p14:xfrm>
                <a:off x="8650730" y="618731"/>
                <a:ext cx="31320" cy="264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8C4E2E3-80EC-3CB0-014D-F5016A0F8B1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32730" y="601091"/>
                  <a:ext cx="6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037753-975D-9600-FED9-ED0B0350EB60}"/>
                    </a:ext>
                  </a:extLst>
                </p14:cNvPr>
                <p14:cNvContentPartPr/>
                <p14:nvPr/>
              </p14:nvContentPartPr>
              <p14:xfrm>
                <a:off x="8761610" y="752291"/>
                <a:ext cx="91080" cy="172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037753-975D-9600-FED9-ED0B0350EB6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43970" y="734291"/>
                  <a:ext cx="126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0BC43D3-0EF1-85E7-D308-F0813E053F84}"/>
                    </a:ext>
                  </a:extLst>
                </p14:cNvPr>
                <p14:cNvContentPartPr/>
                <p14:nvPr/>
              </p14:nvContentPartPr>
              <p14:xfrm>
                <a:off x="8936570" y="989171"/>
                <a:ext cx="132480" cy="10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0BC43D3-0EF1-85E7-D308-F0813E053F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18570" y="971171"/>
                  <a:ext cx="168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AF47732-285C-5DB5-2DDA-78BB00E7785E}"/>
                    </a:ext>
                  </a:extLst>
                </p14:cNvPr>
                <p14:cNvContentPartPr/>
                <p14:nvPr/>
              </p14:nvContentPartPr>
              <p14:xfrm>
                <a:off x="8892650" y="1127411"/>
                <a:ext cx="126720" cy="11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AF47732-285C-5DB5-2DDA-78BB00E778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74650" y="1109411"/>
                  <a:ext cx="162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A5F1E4E-515F-4071-CD0C-CF7120B5EB4F}"/>
                    </a:ext>
                  </a:extLst>
                </p14:cNvPr>
                <p14:cNvContentPartPr/>
                <p14:nvPr/>
              </p14:nvContentPartPr>
              <p14:xfrm>
                <a:off x="4920230" y="2829742"/>
                <a:ext cx="307800" cy="725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A5F1E4E-515F-4071-CD0C-CF7120B5EB4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02590" y="2812102"/>
                  <a:ext cx="34344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29B1186-C2A5-E8B9-DD5C-E718682B5590}"/>
                    </a:ext>
                  </a:extLst>
                </p14:cNvPr>
                <p14:cNvContentPartPr/>
                <p14:nvPr/>
              </p14:nvContentPartPr>
              <p14:xfrm>
                <a:off x="5245670" y="2788342"/>
                <a:ext cx="149040" cy="599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29B1186-C2A5-E8B9-DD5C-E718682B55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28030" y="2770342"/>
                  <a:ext cx="18468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054B0EC-AE37-AB08-2DBF-FD2F1EB6E127}"/>
                    </a:ext>
                  </a:extLst>
                </p14:cNvPr>
                <p14:cNvContentPartPr/>
                <p14:nvPr/>
              </p14:nvContentPartPr>
              <p14:xfrm>
                <a:off x="5468870" y="2909662"/>
                <a:ext cx="94680" cy="327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054B0EC-AE37-AB08-2DBF-FD2F1EB6E12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51230" y="2891662"/>
                  <a:ext cx="130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BCDD539-DBD3-D59C-05E7-215F3F10503C}"/>
                    </a:ext>
                  </a:extLst>
                </p14:cNvPr>
                <p14:cNvContentPartPr/>
                <p14:nvPr/>
              </p14:nvContentPartPr>
              <p14:xfrm>
                <a:off x="5579750" y="2744782"/>
                <a:ext cx="169560" cy="620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BCDD539-DBD3-D59C-05E7-215F3F10503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62110" y="2727142"/>
                  <a:ext cx="20520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68B5AC4-81F2-320A-C53D-99F3DF816976}"/>
                    </a:ext>
                  </a:extLst>
                </p14:cNvPr>
                <p14:cNvContentPartPr/>
                <p14:nvPr/>
              </p14:nvContentPartPr>
              <p14:xfrm>
                <a:off x="5885030" y="3002902"/>
                <a:ext cx="107640" cy="5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68B5AC4-81F2-320A-C53D-99F3DF81697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67390" y="2985262"/>
                  <a:ext cx="143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B514B6-8A59-5C94-20E4-F114E2AB83C3}"/>
                    </a:ext>
                  </a:extLst>
                </p14:cNvPr>
                <p14:cNvContentPartPr/>
                <p14:nvPr/>
              </p14:nvContentPartPr>
              <p14:xfrm>
                <a:off x="5917430" y="3142942"/>
                <a:ext cx="102240" cy="26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B514B6-8A59-5C94-20E4-F114E2AB83C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99430" y="3125302"/>
                  <a:ext cx="137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448206-3D12-4353-2CE4-221C010BD5F3}"/>
                    </a:ext>
                  </a:extLst>
                </p14:cNvPr>
                <p14:cNvContentPartPr/>
                <p14:nvPr/>
              </p14:nvContentPartPr>
              <p14:xfrm>
                <a:off x="6182030" y="2870062"/>
                <a:ext cx="200160" cy="331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448206-3D12-4353-2CE4-221C010BD5F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64390" y="2852422"/>
                  <a:ext cx="2358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465B554-D6BA-1B3F-8B14-B48FE5647858}"/>
                    </a:ext>
                  </a:extLst>
                </p14:cNvPr>
                <p14:cNvContentPartPr/>
                <p14:nvPr/>
              </p14:nvContentPartPr>
              <p14:xfrm>
                <a:off x="6459950" y="2768182"/>
                <a:ext cx="102240" cy="452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465B554-D6BA-1B3F-8B14-B48FE56478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42310" y="2750182"/>
                  <a:ext cx="1378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E5C26A-13D1-1ED9-5A68-2A30C389F3F9}"/>
                    </a:ext>
                  </a:extLst>
                </p14:cNvPr>
                <p14:cNvContentPartPr/>
                <p14:nvPr/>
              </p14:nvContentPartPr>
              <p14:xfrm>
                <a:off x="6642830" y="2853862"/>
                <a:ext cx="36000" cy="291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E5C26A-13D1-1ED9-5A68-2A30C389F3F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25190" y="2835862"/>
                  <a:ext cx="71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A2E0B0F-81DF-B58E-4ABD-7C21E1E6E901}"/>
                    </a:ext>
                  </a:extLst>
                </p14:cNvPr>
                <p14:cNvContentPartPr/>
                <p14:nvPr/>
              </p14:nvContentPartPr>
              <p14:xfrm>
                <a:off x="6690350" y="2763142"/>
                <a:ext cx="178200" cy="477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A2E0B0F-81DF-B58E-4ABD-7C21E1E6E90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72710" y="2745142"/>
                  <a:ext cx="2138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2F83BA2-8D0A-38B8-2943-06DD3A2B4F97}"/>
                    </a:ext>
                  </a:extLst>
                </p14:cNvPr>
                <p14:cNvContentPartPr/>
                <p14:nvPr/>
              </p14:nvContentPartPr>
              <p14:xfrm>
                <a:off x="6981950" y="2994622"/>
                <a:ext cx="149400" cy="21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2F83BA2-8D0A-38B8-2943-06DD3A2B4F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64310" y="2976982"/>
                  <a:ext cx="185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947A378-0CE3-DB6A-B374-FA473B0F7A3B}"/>
                    </a:ext>
                  </a:extLst>
                </p14:cNvPr>
                <p14:cNvContentPartPr/>
                <p14:nvPr/>
              </p14:nvContentPartPr>
              <p14:xfrm>
                <a:off x="7260230" y="2757382"/>
                <a:ext cx="230400" cy="312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947A378-0CE3-DB6A-B374-FA473B0F7A3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42230" y="2739382"/>
                  <a:ext cx="266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5C91F2F-B4B5-9887-50FF-0CF3A19C6DE1}"/>
                    </a:ext>
                  </a:extLst>
                </p14:cNvPr>
                <p14:cNvContentPartPr/>
                <p14:nvPr/>
              </p14:nvContentPartPr>
              <p14:xfrm>
                <a:off x="7647590" y="2643622"/>
                <a:ext cx="67680" cy="407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5C91F2F-B4B5-9887-50FF-0CF3A19C6D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29950" y="2625982"/>
                  <a:ext cx="1033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8649E10-109A-F6EC-27BB-545ED6AD94BF}"/>
                    </a:ext>
                  </a:extLst>
                </p14:cNvPr>
                <p14:cNvContentPartPr/>
                <p14:nvPr/>
              </p14:nvContentPartPr>
              <p14:xfrm>
                <a:off x="7764230" y="2742262"/>
                <a:ext cx="61560" cy="263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649E10-109A-F6EC-27BB-545ED6AD94B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46230" y="2724622"/>
                  <a:ext cx="97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725E1A9-7CB2-E5B9-97AF-C066BD848D0B}"/>
                    </a:ext>
                  </a:extLst>
                </p14:cNvPr>
                <p14:cNvContentPartPr/>
                <p14:nvPr/>
              </p14:nvContentPartPr>
              <p14:xfrm>
                <a:off x="7890590" y="2702662"/>
                <a:ext cx="108360" cy="401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725E1A9-7CB2-E5B9-97AF-C066BD848D0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72950" y="2685022"/>
                  <a:ext cx="1440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DBBC90A-59A9-0259-5FA7-CCE6CD0745D8}"/>
                    </a:ext>
                  </a:extLst>
                </p14:cNvPr>
                <p14:cNvContentPartPr/>
                <p14:nvPr/>
              </p14:nvContentPartPr>
              <p14:xfrm>
                <a:off x="7999670" y="2467942"/>
                <a:ext cx="119880" cy="119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DBBC90A-59A9-0259-5FA7-CCE6CD0745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82030" y="2450302"/>
                  <a:ext cx="15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A5AE933-7337-B81F-F720-BF3E70C068C1}"/>
                    </a:ext>
                  </a:extLst>
                </p14:cNvPr>
                <p14:cNvContentPartPr/>
                <p14:nvPr/>
              </p14:nvContentPartPr>
              <p14:xfrm>
                <a:off x="8163470" y="2457862"/>
                <a:ext cx="46440" cy="231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A5AE933-7337-B81F-F720-BF3E70C068C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45830" y="2439862"/>
                  <a:ext cx="82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DAF587-311E-15DC-D837-E9ABF1D2F2DD}"/>
                    </a:ext>
                  </a:extLst>
                </p14:cNvPr>
                <p14:cNvContentPartPr/>
                <p14:nvPr/>
              </p14:nvContentPartPr>
              <p14:xfrm>
                <a:off x="8239790" y="2540302"/>
                <a:ext cx="102240" cy="212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DAF587-311E-15DC-D837-E9ABF1D2F2D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21790" y="2522302"/>
                  <a:ext cx="137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1574693-88E5-FFA6-FABD-DF82DC733AA0}"/>
                    </a:ext>
                  </a:extLst>
                </p14:cNvPr>
                <p14:cNvContentPartPr/>
                <p14:nvPr/>
              </p14:nvContentPartPr>
              <p14:xfrm>
                <a:off x="8406830" y="2760982"/>
                <a:ext cx="93960" cy="10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1574693-88E5-FFA6-FABD-DF82DC733AA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89190" y="2743342"/>
                  <a:ext cx="129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DA70833-B269-0E13-21A6-2957D8E64B7E}"/>
                    </a:ext>
                  </a:extLst>
                </p14:cNvPr>
                <p14:cNvContentPartPr/>
                <p14:nvPr/>
              </p14:nvContentPartPr>
              <p14:xfrm>
                <a:off x="8421590" y="2839822"/>
                <a:ext cx="132480" cy="34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DA70833-B269-0E13-21A6-2957D8E64B7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403950" y="2822182"/>
                  <a:ext cx="168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FD0A19E-9093-6149-51A3-D9AC040ABF6D}"/>
                    </a:ext>
                  </a:extLst>
                </p14:cNvPr>
                <p14:cNvContentPartPr/>
                <p14:nvPr/>
              </p14:nvContentPartPr>
              <p14:xfrm>
                <a:off x="8779070" y="2568742"/>
                <a:ext cx="195480" cy="326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FD0A19E-9093-6149-51A3-D9AC040ABF6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761430" y="2550742"/>
                  <a:ext cx="231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1D3CDC8-C362-0FF1-E268-42A1D2D366C0}"/>
                    </a:ext>
                  </a:extLst>
                </p14:cNvPr>
                <p14:cNvContentPartPr/>
                <p14:nvPr/>
              </p14:nvContentPartPr>
              <p14:xfrm>
                <a:off x="9096590" y="2704822"/>
                <a:ext cx="175320" cy="17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1D3CDC8-C362-0FF1-E268-42A1D2D366C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78950" y="2687182"/>
                  <a:ext cx="210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00012D4-645C-192F-119D-393555241165}"/>
                    </a:ext>
                  </a:extLst>
                </p14:cNvPr>
                <p14:cNvContentPartPr/>
                <p14:nvPr/>
              </p14:nvContentPartPr>
              <p14:xfrm>
                <a:off x="9360110" y="2474422"/>
                <a:ext cx="186120" cy="396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00012D4-645C-192F-119D-39355524116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42110" y="2456782"/>
                  <a:ext cx="2217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21D113-3393-A14A-2FE4-328DD0810C85}"/>
                    </a:ext>
                  </a:extLst>
                </p14:cNvPr>
                <p14:cNvContentPartPr/>
                <p14:nvPr/>
              </p14:nvContentPartPr>
              <p14:xfrm>
                <a:off x="9733430" y="2627782"/>
                <a:ext cx="154080" cy="11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21D113-3393-A14A-2FE4-328DD0810C8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15790" y="2610142"/>
                  <a:ext cx="189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1AC3CB-AD84-9B2A-5E85-A9EDA124DE9C}"/>
                    </a:ext>
                  </a:extLst>
                </p14:cNvPr>
                <p14:cNvContentPartPr/>
                <p14:nvPr/>
              </p14:nvContentPartPr>
              <p14:xfrm>
                <a:off x="9768350" y="2760982"/>
                <a:ext cx="157320" cy="23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1AC3CB-AD84-9B2A-5E85-A9EDA124DE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50710" y="2743342"/>
                  <a:ext cx="192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26A10D7-7835-7FC4-4D3C-84CE3A4D638A}"/>
                    </a:ext>
                  </a:extLst>
                </p14:cNvPr>
                <p14:cNvContentPartPr/>
                <p14:nvPr/>
              </p14:nvContentPartPr>
              <p14:xfrm>
                <a:off x="10208630" y="2446342"/>
                <a:ext cx="42840" cy="392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26A10D7-7835-7FC4-4D3C-84CE3A4D638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90990" y="2428342"/>
                  <a:ext cx="784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19A87D5-9C9E-EDEA-DE36-8998FD1DCF27}"/>
                    </a:ext>
                  </a:extLst>
                </p14:cNvPr>
                <p14:cNvContentPartPr/>
                <p14:nvPr/>
              </p14:nvContentPartPr>
              <p14:xfrm>
                <a:off x="5113910" y="3755662"/>
                <a:ext cx="311400" cy="823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19A87D5-9C9E-EDEA-DE36-8998FD1DCF2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095910" y="3738022"/>
                  <a:ext cx="34704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75F4AF-16A3-86E2-559E-36F1ACD024D8}"/>
                    </a:ext>
                  </a:extLst>
                </p14:cNvPr>
                <p14:cNvContentPartPr/>
                <p14:nvPr/>
              </p14:nvContentPartPr>
              <p14:xfrm>
                <a:off x="5441510" y="3686902"/>
                <a:ext cx="207720" cy="654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75F4AF-16A3-86E2-559E-36F1ACD024D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23870" y="3668902"/>
                  <a:ext cx="24336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A3858E7-E97A-50B3-670E-648034E929DA}"/>
                    </a:ext>
                  </a:extLst>
                </p14:cNvPr>
                <p14:cNvContentPartPr/>
                <p14:nvPr/>
              </p14:nvContentPartPr>
              <p14:xfrm>
                <a:off x="5636270" y="3836662"/>
                <a:ext cx="236160" cy="3459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A3858E7-E97A-50B3-670E-648034E929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18630" y="3819022"/>
                  <a:ext cx="271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8714396-0F49-3054-C9F8-53D70B714859}"/>
                    </a:ext>
                  </a:extLst>
                </p14:cNvPr>
                <p14:cNvContentPartPr/>
                <p14:nvPr/>
              </p14:nvContentPartPr>
              <p14:xfrm>
                <a:off x="5777390" y="3691582"/>
                <a:ext cx="243000" cy="616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8714396-0F49-3054-C9F8-53D70B71485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59390" y="3673942"/>
                  <a:ext cx="27864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9931BDB-6B56-F8BD-EDE1-9E8AF3EAA80A}"/>
                    </a:ext>
                  </a:extLst>
                </p14:cNvPr>
                <p14:cNvContentPartPr/>
                <p14:nvPr/>
              </p14:nvContentPartPr>
              <p14:xfrm>
                <a:off x="6074750" y="3864022"/>
                <a:ext cx="132480" cy="17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9931BDB-6B56-F8BD-EDE1-9E8AF3EAA80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57110" y="3846022"/>
                  <a:ext cx="168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BBFEF6F-D0C6-BECB-ACCA-BB6BDA7BF6EA}"/>
                    </a:ext>
                  </a:extLst>
                </p14:cNvPr>
                <p14:cNvContentPartPr/>
                <p14:nvPr/>
              </p14:nvContentPartPr>
              <p14:xfrm>
                <a:off x="6118670" y="4058062"/>
                <a:ext cx="138600" cy="34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BBFEF6F-D0C6-BECB-ACCA-BB6BDA7BF6E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01030" y="4040422"/>
                  <a:ext cx="174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17DC0AF-91B3-9B8C-D147-1D837F92D9C8}"/>
                    </a:ext>
                  </a:extLst>
                </p14:cNvPr>
                <p14:cNvContentPartPr/>
                <p14:nvPr/>
              </p14:nvContentPartPr>
              <p14:xfrm>
                <a:off x="6445550" y="3751342"/>
                <a:ext cx="249120" cy="336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17DC0AF-91B3-9B8C-D147-1D837F92D9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27550" y="3733702"/>
                  <a:ext cx="284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D5FC8C-DE75-72B3-41B0-3222CDF745C6}"/>
                    </a:ext>
                  </a:extLst>
                </p14:cNvPr>
                <p14:cNvContentPartPr/>
                <p14:nvPr/>
              </p14:nvContentPartPr>
              <p14:xfrm>
                <a:off x="6698630" y="3600142"/>
                <a:ext cx="172440" cy="452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D5FC8C-DE75-72B3-41B0-3222CDF745C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80630" y="3582502"/>
                  <a:ext cx="2080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44C3B8-BCDF-4D43-64E5-F4AF5628C2C0}"/>
                    </a:ext>
                  </a:extLst>
                </p14:cNvPr>
                <p14:cNvContentPartPr/>
                <p14:nvPr/>
              </p14:nvContentPartPr>
              <p14:xfrm>
                <a:off x="6846230" y="3726862"/>
                <a:ext cx="160560" cy="289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44C3B8-BCDF-4D43-64E5-F4AF5628C2C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28230" y="3708862"/>
                  <a:ext cx="196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D3F1EC4-2A26-0FD9-D8B7-083B8A908C03}"/>
                    </a:ext>
                  </a:extLst>
                </p14:cNvPr>
                <p14:cNvContentPartPr/>
                <p14:nvPr/>
              </p14:nvContentPartPr>
              <p14:xfrm>
                <a:off x="6983750" y="3577462"/>
                <a:ext cx="186480" cy="507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D3F1EC4-2A26-0FD9-D8B7-083B8A908C0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66110" y="3559462"/>
                  <a:ext cx="2221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33981D9-3DC2-F50F-27A1-2A9386CD7968}"/>
                    </a:ext>
                  </a:extLst>
                </p14:cNvPr>
                <p14:cNvContentPartPr/>
                <p14:nvPr/>
              </p14:nvContentPartPr>
              <p14:xfrm>
                <a:off x="7267430" y="3777262"/>
                <a:ext cx="205560" cy="28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33981D9-3DC2-F50F-27A1-2A9386CD79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49430" y="3759622"/>
                  <a:ext cx="241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246DC05-1284-F8C1-DD7C-F8BAA6914C1F}"/>
                    </a:ext>
                  </a:extLst>
                </p14:cNvPr>
                <p14:cNvContentPartPr/>
                <p14:nvPr/>
              </p14:nvContentPartPr>
              <p14:xfrm>
                <a:off x="7510070" y="3554422"/>
                <a:ext cx="223560" cy="327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246DC05-1284-F8C1-DD7C-F8BAA6914C1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92070" y="3536422"/>
                  <a:ext cx="259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8A6473A-52B8-E4FE-EFBB-4368B33D0D04}"/>
                    </a:ext>
                  </a:extLst>
                </p14:cNvPr>
                <p14:cNvContentPartPr/>
                <p14:nvPr/>
              </p14:nvContentPartPr>
              <p14:xfrm>
                <a:off x="7817150" y="3420502"/>
                <a:ext cx="185400" cy="490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8A6473A-52B8-E4FE-EFBB-4368B33D0D0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799510" y="3402862"/>
                  <a:ext cx="2210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F208312-CA2B-7298-ED0E-1BCD827DCB9C}"/>
                    </a:ext>
                  </a:extLst>
                </p14:cNvPr>
                <p14:cNvContentPartPr/>
                <p14:nvPr/>
              </p14:nvContentPartPr>
              <p14:xfrm>
                <a:off x="7992470" y="3541822"/>
                <a:ext cx="216720" cy="299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F208312-CA2B-7298-ED0E-1BCD827DCB9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74830" y="3524182"/>
                  <a:ext cx="2523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555F0AE-A6E1-6212-34FC-FA61F7797517}"/>
                    </a:ext>
                  </a:extLst>
                </p14:cNvPr>
                <p14:cNvContentPartPr/>
                <p14:nvPr/>
              </p14:nvContentPartPr>
              <p14:xfrm>
                <a:off x="8164550" y="3371182"/>
                <a:ext cx="96840" cy="462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555F0AE-A6E1-6212-34FC-FA61F779751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146550" y="3353542"/>
                  <a:ext cx="1324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5A1B3EE-D86E-298A-0C7F-DFF7CA42B104}"/>
                    </a:ext>
                  </a:extLst>
                </p14:cNvPr>
                <p14:cNvContentPartPr/>
                <p14:nvPr/>
              </p14:nvContentPartPr>
              <p14:xfrm>
                <a:off x="8241590" y="3142942"/>
                <a:ext cx="100440" cy="147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5A1B3EE-D86E-298A-0C7F-DFF7CA42B10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23950" y="3124942"/>
                  <a:ext cx="13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3EB2D98-C73A-281B-DDCB-5ABDF66E0B5B}"/>
                    </a:ext>
                  </a:extLst>
                </p14:cNvPr>
                <p14:cNvContentPartPr/>
                <p14:nvPr/>
              </p14:nvContentPartPr>
              <p14:xfrm>
                <a:off x="8394950" y="3149422"/>
                <a:ext cx="63000" cy="288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3EB2D98-C73A-281B-DDCB-5ABDF66E0B5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76950" y="3131782"/>
                  <a:ext cx="98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B80AE7F-2C55-CB3C-A9D6-22E6755DF4C5}"/>
                    </a:ext>
                  </a:extLst>
                </p14:cNvPr>
                <p14:cNvContentPartPr/>
                <p14:nvPr/>
              </p14:nvContentPartPr>
              <p14:xfrm>
                <a:off x="8509070" y="3297742"/>
                <a:ext cx="96480" cy="228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B80AE7F-2C55-CB3C-A9D6-22E6755DF4C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91430" y="3280102"/>
                  <a:ext cx="132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C96D901-F2C0-2CE8-0640-31A6E5FDF7B5}"/>
                    </a:ext>
                  </a:extLst>
                </p14:cNvPr>
                <p14:cNvContentPartPr/>
                <p14:nvPr/>
              </p14:nvContentPartPr>
              <p14:xfrm>
                <a:off x="8642990" y="3581422"/>
                <a:ext cx="133920" cy="7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C96D901-F2C0-2CE8-0640-31A6E5FDF7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24990" y="3563422"/>
                  <a:ext cx="16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E52ABC-D484-ABCC-9C0A-F9FB06A2E9B8}"/>
                    </a:ext>
                  </a:extLst>
                </p14:cNvPr>
                <p14:cNvContentPartPr/>
                <p14:nvPr/>
              </p14:nvContentPartPr>
              <p14:xfrm>
                <a:off x="8639030" y="3714262"/>
                <a:ext cx="149400" cy="24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E52ABC-D484-ABCC-9C0A-F9FB06A2E9B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21390" y="3696262"/>
                  <a:ext cx="185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459CE9-22D6-55BE-DB4C-019632356185}"/>
                    </a:ext>
                  </a:extLst>
                </p14:cNvPr>
                <p14:cNvContentPartPr/>
                <p14:nvPr/>
              </p14:nvContentPartPr>
              <p14:xfrm>
                <a:off x="9033230" y="3376222"/>
                <a:ext cx="198360" cy="372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459CE9-22D6-55BE-DB4C-0196323561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15590" y="3358582"/>
                  <a:ext cx="234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F9C5568-3DDD-92C5-6413-7E73894C5811}"/>
                    </a:ext>
                  </a:extLst>
                </p14:cNvPr>
                <p14:cNvContentPartPr/>
                <p14:nvPr/>
              </p14:nvContentPartPr>
              <p14:xfrm>
                <a:off x="9277310" y="3547222"/>
                <a:ext cx="105480" cy="16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F9C5568-3DDD-92C5-6413-7E73894C581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59670" y="3529222"/>
                  <a:ext cx="141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46E31C-D1F9-F753-46E2-DBD5D0AF0EEC}"/>
                    </a:ext>
                  </a:extLst>
                </p14:cNvPr>
                <p14:cNvContentPartPr/>
                <p14:nvPr/>
              </p14:nvContentPartPr>
              <p14:xfrm>
                <a:off x="9524630" y="3330142"/>
                <a:ext cx="181440" cy="308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46E31C-D1F9-F753-46E2-DBD5D0AF0EE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06630" y="3312502"/>
                  <a:ext cx="217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E505A58-619A-B25D-D017-FEC63CB8E5C5}"/>
                    </a:ext>
                  </a:extLst>
                </p14:cNvPr>
                <p14:cNvContentPartPr/>
                <p14:nvPr/>
              </p14:nvContentPartPr>
              <p14:xfrm>
                <a:off x="9793190" y="3268222"/>
                <a:ext cx="67320" cy="401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E505A58-619A-B25D-D017-FEC63CB8E5C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75550" y="3250582"/>
                  <a:ext cx="102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C0D897-EDB5-4B5A-8CA2-1E1E1C57FBCE}"/>
                    </a:ext>
                  </a:extLst>
                </p14:cNvPr>
                <p14:cNvContentPartPr/>
                <p14:nvPr/>
              </p14:nvContentPartPr>
              <p14:xfrm>
                <a:off x="9861950" y="3337342"/>
                <a:ext cx="194040" cy="250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C0D897-EDB5-4B5A-8CA2-1E1E1C57FB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44310" y="3319342"/>
                  <a:ext cx="229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B286D29-050A-6D2C-0A90-AF3FE37CCF98}"/>
                    </a:ext>
                  </a:extLst>
                </p14:cNvPr>
                <p14:cNvContentPartPr/>
                <p14:nvPr/>
              </p14:nvContentPartPr>
              <p14:xfrm>
                <a:off x="10078670" y="3284062"/>
                <a:ext cx="94680" cy="292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B286D29-050A-6D2C-0A90-AF3FE37CCF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61030" y="3266422"/>
                  <a:ext cx="130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D625DFA-B921-418E-F2C0-FBBC3025B6E4}"/>
                    </a:ext>
                  </a:extLst>
                </p14:cNvPr>
                <p14:cNvContentPartPr/>
                <p14:nvPr/>
              </p14:nvContentPartPr>
              <p14:xfrm>
                <a:off x="10109270" y="3027382"/>
                <a:ext cx="147960" cy="102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D625DFA-B921-418E-F2C0-FBBC3025B6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91270" y="3009742"/>
                  <a:ext cx="183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A9AB74C-9DFD-F3D5-5DD9-37A741A2DE54}"/>
                    </a:ext>
                  </a:extLst>
                </p14:cNvPr>
                <p14:cNvContentPartPr/>
                <p14:nvPr/>
              </p14:nvContentPartPr>
              <p14:xfrm>
                <a:off x="10282070" y="3010102"/>
                <a:ext cx="63720" cy="241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A9AB74C-9DFD-F3D5-5DD9-37A741A2DE5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64430" y="2992462"/>
                  <a:ext cx="99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16F6CD1-472F-C818-7C9A-66D67AB20BF7}"/>
                    </a:ext>
                  </a:extLst>
                </p14:cNvPr>
                <p14:cNvContentPartPr/>
                <p14:nvPr/>
              </p14:nvContentPartPr>
              <p14:xfrm>
                <a:off x="10360910" y="3105502"/>
                <a:ext cx="103680" cy="181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16F6CD1-472F-C818-7C9A-66D67AB20BF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42910" y="3087862"/>
                  <a:ext cx="139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51F182F-2DCB-3BE8-4165-586F9ADF3B15}"/>
                    </a:ext>
                  </a:extLst>
                </p14:cNvPr>
                <p14:cNvContentPartPr/>
                <p14:nvPr/>
              </p14:nvContentPartPr>
              <p14:xfrm>
                <a:off x="10420310" y="3401782"/>
                <a:ext cx="130680" cy="20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51F182F-2DCB-3BE8-4165-586F9ADF3B1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02310" y="3384142"/>
                  <a:ext cx="16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BDBCEB2-8339-B8A6-6ACC-6D476826C0A9}"/>
                    </a:ext>
                  </a:extLst>
                </p14:cNvPr>
                <p14:cNvContentPartPr/>
                <p14:nvPr/>
              </p14:nvContentPartPr>
              <p14:xfrm>
                <a:off x="10431830" y="3518062"/>
                <a:ext cx="120960" cy="24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BDBCEB2-8339-B8A6-6ACC-6D476826C0A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13830" y="3500062"/>
                  <a:ext cx="156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6CD4A77-DEEF-F5D5-4A3C-49ADAD8267D5}"/>
                    </a:ext>
                  </a:extLst>
                </p14:cNvPr>
                <p14:cNvContentPartPr/>
                <p14:nvPr/>
              </p14:nvContentPartPr>
              <p14:xfrm>
                <a:off x="10707590" y="3289462"/>
                <a:ext cx="186120" cy="259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6CD4A77-DEEF-F5D5-4A3C-49ADAD8267D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89950" y="3271822"/>
                  <a:ext cx="221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34C23BE-04C8-B75C-F724-DE35D299DAC3}"/>
                    </a:ext>
                  </a:extLst>
                </p14:cNvPr>
                <p14:cNvContentPartPr/>
                <p14:nvPr/>
              </p14:nvContentPartPr>
              <p14:xfrm>
                <a:off x="11033750" y="3502942"/>
                <a:ext cx="30600" cy="29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34C23BE-04C8-B75C-F724-DE35D299DAC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16110" y="3484942"/>
                  <a:ext cx="66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2018CA1-8762-EC18-9D49-3479C8D582D3}"/>
                    </a:ext>
                  </a:extLst>
                </p14:cNvPr>
                <p14:cNvContentPartPr/>
                <p14:nvPr/>
              </p14:nvContentPartPr>
              <p14:xfrm>
                <a:off x="11070110" y="3270382"/>
                <a:ext cx="219240" cy="251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2018CA1-8762-EC18-9D49-3479C8D582D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52110" y="3252742"/>
                  <a:ext cx="254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CDDC74F-5D17-3411-EBF1-6C3AC0063577}"/>
                    </a:ext>
                  </a:extLst>
                </p14:cNvPr>
                <p14:cNvContentPartPr/>
                <p14:nvPr/>
              </p14:nvContentPartPr>
              <p14:xfrm>
                <a:off x="11341550" y="3238702"/>
                <a:ext cx="85320" cy="1245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CDDC74F-5D17-3411-EBF1-6C3AC006357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323550" y="3220702"/>
                  <a:ext cx="120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21C983D-6292-7F72-CE0F-E26BE5E3D073}"/>
                    </a:ext>
                  </a:extLst>
                </p14:cNvPr>
                <p14:cNvContentPartPr/>
                <p14:nvPr/>
              </p14:nvContentPartPr>
              <p14:xfrm>
                <a:off x="11436230" y="3214582"/>
                <a:ext cx="23760" cy="308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21C983D-6292-7F72-CE0F-E26BE5E3D07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418590" y="3196942"/>
                  <a:ext cx="59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19E0486-DCEA-1D9A-9C16-728FA1CD4973}"/>
                    </a:ext>
                  </a:extLst>
                </p14:cNvPr>
                <p14:cNvContentPartPr/>
                <p14:nvPr/>
              </p14:nvContentPartPr>
              <p14:xfrm>
                <a:off x="5257910" y="4791440"/>
                <a:ext cx="416520" cy="885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19E0486-DCEA-1D9A-9C16-728FA1CD497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40270" y="4773800"/>
                  <a:ext cx="45216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AB246C1-C1A9-8455-6B28-177E2E96D987}"/>
                    </a:ext>
                  </a:extLst>
                </p14:cNvPr>
                <p14:cNvContentPartPr/>
                <p14:nvPr/>
              </p14:nvContentPartPr>
              <p14:xfrm>
                <a:off x="5578310" y="4807280"/>
                <a:ext cx="266760" cy="664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AB246C1-C1A9-8455-6B28-177E2E96D98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560670" y="4789280"/>
                  <a:ext cx="30240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CACD6D4-C919-B8B0-2119-9E76198ED54C}"/>
                    </a:ext>
                  </a:extLst>
                </p14:cNvPr>
                <p14:cNvContentPartPr/>
                <p14:nvPr/>
              </p14:nvContentPartPr>
              <p14:xfrm>
                <a:off x="5737790" y="5128400"/>
                <a:ext cx="178560" cy="34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CACD6D4-C919-B8B0-2119-9E76198ED54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719790" y="5110760"/>
                  <a:ext cx="214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BD04412-9C98-4E8D-4A73-02447E74D667}"/>
                    </a:ext>
                  </a:extLst>
                </p14:cNvPr>
                <p14:cNvContentPartPr/>
                <p14:nvPr/>
              </p14:nvContentPartPr>
              <p14:xfrm>
                <a:off x="5842910" y="4844000"/>
                <a:ext cx="194040" cy="4017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BD04412-9C98-4E8D-4A73-02447E74D66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24910" y="4826000"/>
                  <a:ext cx="2296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19FD43C-B0C6-99E1-B7BC-F14C2B744780}"/>
                    </a:ext>
                  </a:extLst>
                </p14:cNvPr>
                <p14:cNvContentPartPr/>
                <p14:nvPr/>
              </p14:nvContentPartPr>
              <p14:xfrm>
                <a:off x="5936870" y="4740680"/>
                <a:ext cx="272880" cy="508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19FD43C-B0C6-99E1-B7BC-F14C2B74478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19230" y="4723040"/>
                  <a:ext cx="3085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DA24C18-1817-9C10-FA26-E9F092C0074B}"/>
                    </a:ext>
                  </a:extLst>
                </p14:cNvPr>
                <p14:cNvContentPartPr/>
                <p14:nvPr/>
              </p14:nvContentPartPr>
              <p14:xfrm>
                <a:off x="6205430" y="4939400"/>
                <a:ext cx="136440" cy="22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DA24C18-1817-9C10-FA26-E9F092C0074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87790" y="4921400"/>
                  <a:ext cx="172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9148D48-FFB0-A4E8-5E53-B917ADA61E82}"/>
                    </a:ext>
                  </a:extLst>
                </p14:cNvPr>
                <p14:cNvContentPartPr/>
                <p14:nvPr/>
              </p14:nvContentPartPr>
              <p14:xfrm>
                <a:off x="6259070" y="5024720"/>
                <a:ext cx="195840" cy="42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9148D48-FFB0-A4E8-5E53-B917ADA61E8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41430" y="5006720"/>
                  <a:ext cx="231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AFCCC6F-848E-DEAC-2EDF-D62F1C90BF2E}"/>
                    </a:ext>
                  </a:extLst>
                </p14:cNvPr>
                <p14:cNvContentPartPr/>
                <p14:nvPr/>
              </p14:nvContentPartPr>
              <p14:xfrm>
                <a:off x="6606110" y="4891520"/>
                <a:ext cx="132480" cy="15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AFCCC6F-848E-DEAC-2EDF-D62F1C90BF2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88470" y="4873880"/>
                  <a:ext cx="168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465F31D-6E94-5F10-88DE-F34821BB9B28}"/>
                    </a:ext>
                  </a:extLst>
                </p14:cNvPr>
                <p14:cNvContentPartPr/>
                <p14:nvPr/>
              </p14:nvContentPartPr>
              <p14:xfrm>
                <a:off x="6765590" y="4674800"/>
                <a:ext cx="266040" cy="342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465F31D-6E94-5F10-88DE-F34821BB9B2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747950" y="4657160"/>
                  <a:ext cx="3016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F87A0B6-D27F-AB22-43E4-05CF832DA1FD}"/>
                    </a:ext>
                  </a:extLst>
                </p14:cNvPr>
                <p14:cNvContentPartPr/>
                <p14:nvPr/>
              </p14:nvContentPartPr>
              <p14:xfrm>
                <a:off x="6782870" y="4548800"/>
                <a:ext cx="285480" cy="105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F87A0B6-D27F-AB22-43E4-05CF832DA1F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765230" y="4531160"/>
                  <a:ext cx="321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D7352FC-B14D-036A-4B1A-2019CFC29DFA}"/>
                    </a:ext>
                  </a:extLst>
                </p14:cNvPr>
                <p14:cNvContentPartPr/>
                <p14:nvPr/>
              </p14:nvContentPartPr>
              <p14:xfrm>
                <a:off x="7397030" y="4515320"/>
                <a:ext cx="231120" cy="393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D7352FC-B14D-036A-4B1A-2019CFC29DF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79390" y="4497680"/>
                  <a:ext cx="2667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8B71CAC-1351-C061-73B9-5368E41C494A}"/>
                    </a:ext>
                  </a:extLst>
                </p14:cNvPr>
                <p14:cNvContentPartPr/>
                <p14:nvPr/>
              </p14:nvContentPartPr>
              <p14:xfrm>
                <a:off x="7480550" y="4700720"/>
                <a:ext cx="146160" cy="32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8B71CAC-1351-C061-73B9-5368E41C494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62910" y="4682720"/>
                  <a:ext cx="181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86B2DA-5150-C963-03F4-414593BD93EB}"/>
                    </a:ext>
                  </a:extLst>
                </p14:cNvPr>
                <p14:cNvContentPartPr/>
                <p14:nvPr/>
              </p14:nvContentPartPr>
              <p14:xfrm>
                <a:off x="7605110" y="4501280"/>
                <a:ext cx="331920" cy="367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86B2DA-5150-C963-03F4-414593BD93E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87470" y="4483280"/>
                  <a:ext cx="3675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F97769-7883-9A0F-9FCD-7153F2861096}"/>
                    </a:ext>
                  </a:extLst>
                </p14:cNvPr>
                <p14:cNvContentPartPr/>
                <p14:nvPr/>
              </p14:nvContentPartPr>
              <p14:xfrm>
                <a:off x="7997150" y="4598120"/>
                <a:ext cx="105120" cy="226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F97769-7883-9A0F-9FCD-7153F286109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979150" y="4580120"/>
                  <a:ext cx="140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48EECD4-F188-D947-F179-EC4219F0EEAF}"/>
                    </a:ext>
                  </a:extLst>
                </p14:cNvPr>
                <p14:cNvContentPartPr/>
                <p14:nvPr/>
              </p14:nvContentPartPr>
              <p14:xfrm>
                <a:off x="8153750" y="4659320"/>
                <a:ext cx="128520" cy="86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48EECD4-F188-D947-F179-EC4219F0EEA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35750" y="4641320"/>
                  <a:ext cx="164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B913DC1-1711-6402-FCEF-AF790DB58E32}"/>
                    </a:ext>
                  </a:extLst>
                </p14:cNvPr>
                <p14:cNvContentPartPr/>
                <p14:nvPr/>
              </p14:nvContentPartPr>
              <p14:xfrm>
                <a:off x="8289830" y="4320560"/>
                <a:ext cx="73440" cy="417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B913DC1-1711-6402-FCEF-AF790DB58E3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71830" y="4302560"/>
                  <a:ext cx="109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5EF9CA3-B854-4246-E4CB-9E8F6284886F}"/>
                    </a:ext>
                  </a:extLst>
                </p14:cNvPr>
                <p14:cNvContentPartPr/>
                <p14:nvPr/>
              </p14:nvContentPartPr>
              <p14:xfrm>
                <a:off x="8464790" y="4536560"/>
                <a:ext cx="93960" cy="161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5EF9CA3-B854-4246-E4CB-9E8F628488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46790" y="4518920"/>
                  <a:ext cx="129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41FD5B5-9AC0-DD00-C5F9-6E75326A539C}"/>
                    </a:ext>
                  </a:extLst>
                </p14:cNvPr>
                <p14:cNvContentPartPr/>
                <p14:nvPr/>
              </p14:nvContentPartPr>
              <p14:xfrm>
                <a:off x="8585390" y="4286360"/>
                <a:ext cx="82800" cy="377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41FD5B5-9AC0-DD00-C5F9-6E75326A539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67390" y="4268360"/>
                  <a:ext cx="1184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A88E65B-E630-1E29-0A54-CCC9F4B1C539}"/>
                    </a:ext>
                  </a:extLst>
                </p14:cNvPr>
                <p14:cNvContentPartPr/>
                <p14:nvPr/>
              </p14:nvContentPartPr>
              <p14:xfrm>
                <a:off x="8565950" y="4463120"/>
                <a:ext cx="368640" cy="150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A88E65B-E630-1E29-0A54-CCC9F4B1C53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48310" y="4445480"/>
                  <a:ext cx="404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AC2E268-6D6D-DD9C-19F2-82C87A1DDE25}"/>
                    </a:ext>
                  </a:extLst>
                </p14:cNvPr>
                <p14:cNvContentPartPr/>
                <p14:nvPr/>
              </p14:nvContentPartPr>
              <p14:xfrm>
                <a:off x="9072470" y="4400480"/>
                <a:ext cx="230400" cy="164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AC2E268-6D6D-DD9C-19F2-82C87A1DDE2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054470" y="4382840"/>
                  <a:ext cx="266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A25F430-86CC-8C16-03AD-A6C763A5D209}"/>
                    </a:ext>
                  </a:extLst>
                </p14:cNvPr>
                <p14:cNvContentPartPr/>
                <p14:nvPr/>
              </p14:nvContentPartPr>
              <p14:xfrm>
                <a:off x="9354350" y="4485800"/>
                <a:ext cx="6120" cy="32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A25F430-86CC-8C16-03AD-A6C763A5D20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336710" y="4467800"/>
                  <a:ext cx="41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EF5D26F-FC14-75FA-6B00-0C49C6BB1423}"/>
                    </a:ext>
                  </a:extLst>
                </p14:cNvPr>
                <p14:cNvContentPartPr/>
                <p14:nvPr/>
              </p14:nvContentPartPr>
              <p14:xfrm>
                <a:off x="9311870" y="4240640"/>
                <a:ext cx="25560" cy="44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EF5D26F-FC14-75FA-6B00-0C49C6BB142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294230" y="4222640"/>
                  <a:ext cx="61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B8F35B3-37F3-0FC9-92EA-9907DB9BA4AE}"/>
                    </a:ext>
                  </a:extLst>
                </p14:cNvPr>
                <p14:cNvContentPartPr/>
                <p14:nvPr/>
              </p14:nvContentPartPr>
              <p14:xfrm>
                <a:off x="9469550" y="4426400"/>
                <a:ext cx="174600" cy="64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B8F35B3-37F3-0FC9-92EA-9907DB9BA4A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51550" y="4408760"/>
                  <a:ext cx="21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82308BF-723A-F347-0A9B-5D73FFA299C4}"/>
                    </a:ext>
                  </a:extLst>
                </p14:cNvPr>
                <p14:cNvContentPartPr/>
                <p14:nvPr/>
              </p14:nvContentPartPr>
              <p14:xfrm>
                <a:off x="9706790" y="4468880"/>
                <a:ext cx="21600" cy="15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82308BF-723A-F347-0A9B-5D73FFA299C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89150" y="4451240"/>
                  <a:ext cx="57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4507A44-C3A6-CF43-99B6-5F2C2BC94C2F}"/>
                    </a:ext>
                  </a:extLst>
                </p14:cNvPr>
                <p14:cNvContentPartPr/>
                <p14:nvPr/>
              </p14:nvContentPartPr>
              <p14:xfrm>
                <a:off x="5025890" y="1859651"/>
                <a:ext cx="340560" cy="696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4507A44-C3A6-CF43-99B6-5F2C2BC94C2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008250" y="1841651"/>
                  <a:ext cx="37620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2C51B6A-12FF-2227-7AB1-D27FFA27E133}"/>
                    </a:ext>
                  </a:extLst>
                </p14:cNvPr>
                <p14:cNvContentPartPr/>
                <p14:nvPr/>
              </p14:nvContentPartPr>
              <p14:xfrm>
                <a:off x="5304170" y="1812851"/>
                <a:ext cx="209520" cy="5464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2C51B6A-12FF-2227-7AB1-D27FFA27E13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86170" y="1795211"/>
                  <a:ext cx="2451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B607590-79BF-562A-80B1-E6BB3443E8AD}"/>
                    </a:ext>
                  </a:extLst>
                </p14:cNvPr>
                <p14:cNvContentPartPr/>
                <p14:nvPr/>
              </p14:nvContentPartPr>
              <p14:xfrm>
                <a:off x="5457890" y="1986371"/>
                <a:ext cx="205560" cy="3067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B607590-79BF-562A-80B1-E6BB3443E8A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439890" y="1968371"/>
                  <a:ext cx="241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25171D0-4588-B84A-F37A-EE8DCED42425}"/>
                    </a:ext>
                  </a:extLst>
                </p14:cNvPr>
                <p14:cNvContentPartPr/>
                <p14:nvPr/>
              </p14:nvContentPartPr>
              <p14:xfrm>
                <a:off x="5624930" y="1767851"/>
                <a:ext cx="171720" cy="5436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25171D0-4588-B84A-F37A-EE8DCED4242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606930" y="1750211"/>
                  <a:ext cx="20736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7A947CD-9136-FE42-8B2B-CC6AE5BB8853}"/>
                    </a:ext>
                  </a:extLst>
                </p14:cNvPr>
                <p14:cNvContentPartPr/>
                <p14:nvPr/>
              </p14:nvContentPartPr>
              <p14:xfrm>
                <a:off x="5914730" y="1959011"/>
                <a:ext cx="170640" cy="608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7A947CD-9136-FE42-8B2B-CC6AE5BB885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96730" y="1941011"/>
                  <a:ext cx="206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12DC2B4-07A4-E23A-EE20-E327C67C47AD}"/>
                    </a:ext>
                  </a:extLst>
                </p14:cNvPr>
                <p14:cNvContentPartPr/>
                <p14:nvPr/>
              </p14:nvContentPartPr>
              <p14:xfrm>
                <a:off x="5975930" y="2146211"/>
                <a:ext cx="153360" cy="230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12DC2B4-07A4-E23A-EE20-E327C67C47A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957930" y="2128211"/>
                  <a:ext cx="189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0AE59BD-38CF-1222-3693-91BB07A2F216}"/>
                    </a:ext>
                  </a:extLst>
                </p14:cNvPr>
                <p14:cNvContentPartPr/>
                <p14:nvPr/>
              </p14:nvContentPartPr>
              <p14:xfrm>
                <a:off x="6236210" y="1836971"/>
                <a:ext cx="307080" cy="297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0AE59BD-38CF-1222-3693-91BB07A2F21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18570" y="1819331"/>
                  <a:ext cx="342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8D83E2F-379C-B5B8-5E98-38F30C5896EC}"/>
                    </a:ext>
                  </a:extLst>
                </p14:cNvPr>
                <p14:cNvContentPartPr/>
                <p14:nvPr/>
              </p14:nvContentPartPr>
              <p14:xfrm>
                <a:off x="6556610" y="1743731"/>
                <a:ext cx="167400" cy="435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8D83E2F-379C-B5B8-5E98-38F30C5896E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538970" y="1725731"/>
                  <a:ext cx="2030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7A1CB82-517C-FB0D-1F39-D13D5BAD4B01}"/>
                    </a:ext>
                  </a:extLst>
                </p14:cNvPr>
                <p14:cNvContentPartPr/>
                <p14:nvPr/>
              </p14:nvContentPartPr>
              <p14:xfrm>
                <a:off x="6738410" y="1833011"/>
                <a:ext cx="154800" cy="2498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7A1CB82-517C-FB0D-1F39-D13D5BAD4B0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720410" y="1815371"/>
                  <a:ext cx="190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2BFC772-5B0E-8E24-D648-0F9F9737E21C}"/>
                    </a:ext>
                  </a:extLst>
                </p14:cNvPr>
                <p14:cNvContentPartPr/>
                <p14:nvPr/>
              </p14:nvContentPartPr>
              <p14:xfrm>
                <a:off x="6913370" y="1633211"/>
                <a:ext cx="138600" cy="5493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2BFC772-5B0E-8E24-D648-0F9F9737E21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895730" y="1615211"/>
                  <a:ext cx="17424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5E280AF-70E5-52D5-7B77-1A2B41242E80}"/>
                    </a:ext>
                  </a:extLst>
                </p14:cNvPr>
                <p14:cNvContentPartPr/>
                <p14:nvPr/>
              </p14:nvContentPartPr>
              <p14:xfrm>
                <a:off x="7212170" y="1907531"/>
                <a:ext cx="163440" cy="428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5E280AF-70E5-52D5-7B77-1A2B41242E8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94530" y="1889531"/>
                  <a:ext cx="199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E240646-779B-0411-91BF-2155A2780F65}"/>
                    </a:ext>
                  </a:extLst>
                </p14:cNvPr>
                <p14:cNvContentPartPr/>
                <p14:nvPr/>
              </p14:nvContentPartPr>
              <p14:xfrm>
                <a:off x="7507730" y="1674251"/>
                <a:ext cx="240120" cy="371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E240646-779B-0411-91BF-2155A2780F6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489730" y="1656611"/>
                  <a:ext cx="2757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03EA8B3-38B6-A091-6051-4CF7185E7188}"/>
                    </a:ext>
                  </a:extLst>
                </p14:cNvPr>
                <p14:cNvContentPartPr/>
                <p14:nvPr/>
              </p14:nvContentPartPr>
              <p14:xfrm>
                <a:off x="7816610" y="1637531"/>
                <a:ext cx="101880" cy="4410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03EA8B3-38B6-A091-6051-4CF7185E718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798610" y="1619891"/>
                  <a:ext cx="1375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DF55608-08E8-4B4B-CF62-02B19B184A40}"/>
                    </a:ext>
                  </a:extLst>
                </p14:cNvPr>
                <p14:cNvContentPartPr/>
                <p14:nvPr/>
              </p14:nvContentPartPr>
              <p14:xfrm>
                <a:off x="8003090" y="1764611"/>
                <a:ext cx="87840" cy="199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DF55608-08E8-4B4B-CF62-02B19B184A4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985450" y="1746971"/>
                  <a:ext cx="123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2EC0771-BD36-E84F-CAD2-E1A2710AE447}"/>
                    </a:ext>
                  </a:extLst>
                </p14:cNvPr>
                <p14:cNvContentPartPr/>
                <p14:nvPr/>
              </p14:nvContentPartPr>
              <p14:xfrm>
                <a:off x="8119730" y="1637891"/>
                <a:ext cx="118440" cy="4302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2EC0771-BD36-E84F-CAD2-E1A2710AE44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101730" y="1620251"/>
                  <a:ext cx="1540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E0828C0-AD8D-7767-7C05-54F0F8C7E001}"/>
                    </a:ext>
                  </a:extLst>
                </p14:cNvPr>
                <p14:cNvContentPartPr/>
                <p14:nvPr/>
              </p14:nvContentPartPr>
              <p14:xfrm>
                <a:off x="8232770" y="1508651"/>
                <a:ext cx="80640" cy="108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E0828C0-AD8D-7767-7C05-54F0F8C7E00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215130" y="1490651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5E427B5-F5B5-C963-929C-B46469D61C4A}"/>
                    </a:ext>
                  </a:extLst>
                </p14:cNvPr>
                <p14:cNvContentPartPr/>
                <p14:nvPr/>
              </p14:nvContentPartPr>
              <p14:xfrm>
                <a:off x="8364530" y="1449251"/>
                <a:ext cx="12240" cy="2444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5E427B5-F5B5-C963-929C-B46469D61C4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346530" y="1431251"/>
                  <a:ext cx="47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8CD20E0-D536-98B8-9412-CD8EE519DE64}"/>
                    </a:ext>
                  </a:extLst>
                </p14:cNvPr>
                <p14:cNvContentPartPr/>
                <p14:nvPr/>
              </p14:nvContentPartPr>
              <p14:xfrm>
                <a:off x="8458850" y="1539611"/>
                <a:ext cx="100800" cy="1616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8CD20E0-D536-98B8-9412-CD8EE519DE6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441210" y="1521611"/>
                  <a:ext cx="136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3501B02-35F0-D27A-6EB1-F45DFBE0A8E0}"/>
                    </a:ext>
                  </a:extLst>
                </p14:cNvPr>
                <p14:cNvContentPartPr/>
                <p14:nvPr/>
              </p14:nvContentPartPr>
              <p14:xfrm>
                <a:off x="8614370" y="1773251"/>
                <a:ext cx="176400" cy="118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3501B02-35F0-D27A-6EB1-F45DFBE0A8E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596730" y="1755251"/>
                  <a:ext cx="21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DA448D4-00A2-93B2-7AE0-516FA6518B45}"/>
                    </a:ext>
                  </a:extLst>
                </p14:cNvPr>
                <p14:cNvContentPartPr/>
                <p14:nvPr/>
              </p14:nvContentPartPr>
              <p14:xfrm>
                <a:off x="8624090" y="1864691"/>
                <a:ext cx="241560" cy="280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DA448D4-00A2-93B2-7AE0-516FA6518B4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06450" y="1847051"/>
                  <a:ext cx="277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CF84123-D46B-E8CC-6826-F78BFDF48EFB}"/>
                    </a:ext>
                  </a:extLst>
                </p14:cNvPr>
                <p14:cNvContentPartPr/>
                <p14:nvPr/>
              </p14:nvContentPartPr>
              <p14:xfrm>
                <a:off x="9148970" y="1529171"/>
                <a:ext cx="306000" cy="380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CF84123-D46B-E8CC-6826-F78BFDF48EF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30970" y="1511531"/>
                  <a:ext cx="341640" cy="41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128151C8-1B6E-D17D-1CE9-955C5430F1E6}"/>
                  </a:ext>
                </a:extLst>
              </p14:cNvPr>
              <p14:cNvContentPartPr/>
              <p14:nvPr/>
            </p14:nvContentPartPr>
            <p14:xfrm>
              <a:off x="6357530" y="5248331"/>
              <a:ext cx="5235840" cy="105660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128151C8-1B6E-D17D-1CE9-955C5430F1E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303530" y="5140331"/>
                <a:ext cx="5343480" cy="12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5D54DBE0-CFD6-017C-C376-F7D326B16090}"/>
              </a:ext>
            </a:extLst>
          </p:cNvPr>
          <p:cNvGrpSpPr/>
          <p:nvPr/>
        </p:nvGrpSpPr>
        <p:grpSpPr>
          <a:xfrm>
            <a:off x="6550490" y="5599691"/>
            <a:ext cx="1259640" cy="665280"/>
            <a:chOff x="6550490" y="5599691"/>
            <a:chExt cx="125964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1B06AB0-D517-4BD8-F722-C504DB8A87EF}"/>
                    </a:ext>
                  </a:extLst>
                </p14:cNvPr>
                <p14:cNvContentPartPr/>
                <p14:nvPr/>
              </p14:nvContentPartPr>
              <p14:xfrm>
                <a:off x="6550490" y="5780411"/>
                <a:ext cx="239040" cy="4845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1B06AB0-D517-4BD8-F722-C504DB8A87E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32490" y="5762411"/>
                  <a:ext cx="2746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9FEDE14-240B-FC80-060E-F7165A63B0AB}"/>
                    </a:ext>
                  </a:extLst>
                </p14:cNvPr>
                <p14:cNvContentPartPr/>
                <p14:nvPr/>
              </p14:nvContentPartPr>
              <p14:xfrm>
                <a:off x="6771530" y="5705531"/>
                <a:ext cx="215280" cy="438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9FEDE14-240B-FC80-060E-F7165A63B0A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753890" y="5687531"/>
                  <a:ext cx="2509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EE70C9D-26A5-A36A-96B8-6AB99347C112}"/>
                    </a:ext>
                  </a:extLst>
                </p14:cNvPr>
                <p14:cNvContentPartPr/>
                <p14:nvPr/>
              </p14:nvContentPartPr>
              <p14:xfrm>
                <a:off x="6977810" y="5737211"/>
                <a:ext cx="106920" cy="2520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EE70C9D-26A5-A36A-96B8-6AB99347C11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960170" y="5719571"/>
                  <a:ext cx="1425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FE11D15-F076-1663-C1F2-FDE77FBDE5EF}"/>
                    </a:ext>
                  </a:extLst>
                </p14:cNvPr>
                <p14:cNvContentPartPr/>
                <p14:nvPr/>
              </p14:nvContentPartPr>
              <p14:xfrm>
                <a:off x="7041530" y="5599691"/>
                <a:ext cx="198360" cy="461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FE11D15-F076-1663-C1F2-FDE77FBDE5E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023890" y="5581691"/>
                  <a:ext cx="2340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963B7AC-F359-5674-3C4F-F1CD2DCA09F5}"/>
                    </a:ext>
                  </a:extLst>
                </p14:cNvPr>
                <p14:cNvContentPartPr/>
                <p14:nvPr/>
              </p14:nvContentPartPr>
              <p14:xfrm>
                <a:off x="7302530" y="5799851"/>
                <a:ext cx="128520" cy="342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963B7AC-F359-5674-3C4F-F1CD2DCA09F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284890" y="5782211"/>
                  <a:ext cx="164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983E0E3-C275-596A-F5DB-D47A2205941B}"/>
                    </a:ext>
                  </a:extLst>
                </p14:cNvPr>
                <p14:cNvContentPartPr/>
                <p14:nvPr/>
              </p14:nvContentPartPr>
              <p14:xfrm>
                <a:off x="7348610" y="5950691"/>
                <a:ext cx="128880" cy="48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983E0E3-C275-596A-F5DB-D47A2205941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30610" y="5932691"/>
                  <a:ext cx="164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8D3C466-9836-F7CC-F53B-5CB0C883385C}"/>
                    </a:ext>
                  </a:extLst>
                </p14:cNvPr>
                <p14:cNvContentPartPr/>
                <p14:nvPr/>
              </p14:nvContentPartPr>
              <p14:xfrm>
                <a:off x="7594490" y="5657651"/>
                <a:ext cx="215640" cy="3186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8D3C466-9836-F7CC-F53B-5CB0C883385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576850" y="5639651"/>
                  <a:ext cx="25128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21A5C8C0-640A-2D8C-C051-298974B487C4}"/>
              </a:ext>
            </a:extLst>
          </p:cNvPr>
          <p:cNvGrpSpPr/>
          <p:nvPr/>
        </p:nvGrpSpPr>
        <p:grpSpPr>
          <a:xfrm>
            <a:off x="8183450" y="5474771"/>
            <a:ext cx="1761840" cy="617760"/>
            <a:chOff x="8183450" y="5474771"/>
            <a:chExt cx="176184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824E9FE-9B61-D216-A086-A24A41479E82}"/>
                    </a:ext>
                  </a:extLst>
                </p14:cNvPr>
                <p14:cNvContentPartPr/>
                <p14:nvPr/>
              </p14:nvContentPartPr>
              <p14:xfrm>
                <a:off x="8183450" y="5607611"/>
                <a:ext cx="275760" cy="4849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824E9FE-9B61-D216-A086-A24A41479E8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65810" y="5589611"/>
                  <a:ext cx="3114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46A7A9C-98F8-1115-689C-775195E643BC}"/>
                    </a:ext>
                  </a:extLst>
                </p14:cNvPr>
                <p14:cNvContentPartPr/>
                <p14:nvPr/>
              </p14:nvContentPartPr>
              <p14:xfrm>
                <a:off x="8286050" y="5870771"/>
                <a:ext cx="155880" cy="93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46A7A9C-98F8-1115-689C-775195E643B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268410" y="5852771"/>
                  <a:ext cx="191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DC2E76A-FE1D-E594-590D-3825DB66B781}"/>
                    </a:ext>
                  </a:extLst>
                </p14:cNvPr>
                <p14:cNvContentPartPr/>
                <p14:nvPr/>
              </p14:nvContentPartPr>
              <p14:xfrm>
                <a:off x="8480450" y="5517611"/>
                <a:ext cx="304920" cy="511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DC2E76A-FE1D-E594-590D-3825DB66B78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462810" y="5499971"/>
                  <a:ext cx="340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EAE0053-E700-1876-300E-D847BF4B5837}"/>
                    </a:ext>
                  </a:extLst>
                </p14:cNvPr>
                <p14:cNvContentPartPr/>
                <p14:nvPr/>
              </p14:nvContentPartPr>
              <p14:xfrm>
                <a:off x="8890850" y="5746211"/>
                <a:ext cx="155520" cy="2970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EAE0053-E700-1876-300E-D847BF4B583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72850" y="5728211"/>
                  <a:ext cx="191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44A930A-A19C-F8CE-2A5D-420771B2B68B}"/>
                    </a:ext>
                  </a:extLst>
                </p14:cNvPr>
                <p14:cNvContentPartPr/>
                <p14:nvPr/>
              </p14:nvContentPartPr>
              <p14:xfrm>
                <a:off x="9098210" y="5771411"/>
                <a:ext cx="101880" cy="1936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44A930A-A19C-F8CE-2A5D-420771B2B68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080210" y="5753771"/>
                  <a:ext cx="137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6F9D388-F0AB-3A13-BE23-04C9DB794140}"/>
                    </a:ext>
                  </a:extLst>
                </p14:cNvPr>
                <p14:cNvContentPartPr/>
                <p14:nvPr/>
              </p14:nvContentPartPr>
              <p14:xfrm>
                <a:off x="9199010" y="5523011"/>
                <a:ext cx="120960" cy="406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6F9D388-F0AB-3A13-BE23-04C9DB79414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181370" y="5505011"/>
                  <a:ext cx="156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C6C325C-D8F4-25E7-FB79-54A21C273E52}"/>
                    </a:ext>
                  </a:extLst>
                </p14:cNvPr>
                <p14:cNvContentPartPr/>
                <p14:nvPr/>
              </p14:nvContentPartPr>
              <p14:xfrm>
                <a:off x="9373250" y="5725331"/>
                <a:ext cx="96480" cy="1890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C6C325C-D8F4-25E7-FB79-54A21C273E5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355610" y="5707691"/>
                  <a:ext cx="13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0FCFB06-2417-BA39-864B-DA3B7893B797}"/>
                    </a:ext>
                  </a:extLst>
                </p14:cNvPr>
                <p14:cNvContentPartPr/>
                <p14:nvPr/>
              </p14:nvContentPartPr>
              <p14:xfrm>
                <a:off x="9490610" y="5474771"/>
                <a:ext cx="109800" cy="3247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0FCFB06-2417-BA39-864B-DA3B7893B79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472610" y="5457131"/>
                  <a:ext cx="145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E82C2D1-66BD-9C0D-3EBA-FF2AF7506AED}"/>
                    </a:ext>
                  </a:extLst>
                </p14:cNvPr>
                <p14:cNvContentPartPr/>
                <p14:nvPr/>
              </p14:nvContentPartPr>
              <p14:xfrm>
                <a:off x="9457850" y="5663051"/>
                <a:ext cx="232560" cy="547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E82C2D1-66BD-9C0D-3EBA-FF2AF7506AE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440210" y="5645051"/>
                  <a:ext cx="268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A3DF8EA-342B-E04B-E50B-3D449476126C}"/>
                    </a:ext>
                  </a:extLst>
                </p14:cNvPr>
                <p14:cNvContentPartPr/>
                <p14:nvPr/>
              </p14:nvContentPartPr>
              <p14:xfrm>
                <a:off x="9719570" y="5631731"/>
                <a:ext cx="225720" cy="1670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A3DF8EA-342B-E04B-E50B-3D449476126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01930" y="5613731"/>
                  <a:ext cx="2613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AD4B788-A137-9163-E110-1448FB6003EB}"/>
              </a:ext>
            </a:extLst>
          </p:cNvPr>
          <p:cNvGrpSpPr/>
          <p:nvPr/>
        </p:nvGrpSpPr>
        <p:grpSpPr>
          <a:xfrm>
            <a:off x="10179650" y="5498891"/>
            <a:ext cx="897120" cy="502920"/>
            <a:chOff x="10179650" y="5498891"/>
            <a:chExt cx="89712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455FCAE-3CC4-34A9-4314-A9A0FC216F45}"/>
                    </a:ext>
                  </a:extLst>
                </p14:cNvPr>
                <p14:cNvContentPartPr/>
                <p14:nvPr/>
              </p14:nvContentPartPr>
              <p14:xfrm>
                <a:off x="10179650" y="5498891"/>
                <a:ext cx="67320" cy="5029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455FCAE-3CC4-34A9-4314-A9A0FC216F4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61650" y="5481251"/>
                  <a:ext cx="1029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DED80AE-6211-1B19-DE29-A909075624E4}"/>
                    </a:ext>
                  </a:extLst>
                </p14:cNvPr>
                <p14:cNvContentPartPr/>
                <p14:nvPr/>
              </p14:nvContentPartPr>
              <p14:xfrm>
                <a:off x="10180730" y="5519771"/>
                <a:ext cx="410760" cy="4312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DED80AE-6211-1B19-DE29-A909075624E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62730" y="5501771"/>
                  <a:ext cx="4464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7D8DD67-DDF8-B8B1-239A-125292BBC74A}"/>
                    </a:ext>
                  </a:extLst>
                </p14:cNvPr>
                <p14:cNvContentPartPr/>
                <p14:nvPr/>
              </p14:nvContentPartPr>
              <p14:xfrm>
                <a:off x="10621370" y="5664851"/>
                <a:ext cx="213840" cy="2437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7D8DD67-DDF8-B8B1-239A-125292BBC74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603730" y="5646851"/>
                  <a:ext cx="24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4BBA974-0F8D-B6B8-9CB5-22CC47303871}"/>
                    </a:ext>
                  </a:extLst>
                </p14:cNvPr>
                <p14:cNvContentPartPr/>
                <p14:nvPr/>
              </p14:nvContentPartPr>
              <p14:xfrm>
                <a:off x="10890290" y="5505011"/>
                <a:ext cx="71280" cy="4330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4BBA974-0F8D-B6B8-9CB5-22CC4730387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872650" y="5487011"/>
                  <a:ext cx="1069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F6F830D-16E2-330D-6910-4594D803F3A5}"/>
                    </a:ext>
                  </a:extLst>
                </p14:cNvPr>
                <p14:cNvContentPartPr/>
                <p14:nvPr/>
              </p14:nvContentPartPr>
              <p14:xfrm>
                <a:off x="10828730" y="5520491"/>
                <a:ext cx="248040" cy="4118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F6F830D-16E2-330D-6910-4594D803F3A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810730" y="5502851"/>
                  <a:ext cx="283680" cy="44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40E0D774-DE09-8712-302E-4A68A2897687}"/>
                  </a:ext>
                </a:extLst>
              </p14:cNvPr>
              <p14:cNvContentPartPr/>
              <p14:nvPr/>
            </p14:nvContentPartPr>
            <p14:xfrm>
              <a:off x="3170090" y="2828411"/>
              <a:ext cx="41760" cy="24084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40E0D774-DE09-8712-302E-4A68A2897687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152450" y="2810771"/>
                <a:ext cx="7740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46EC2BC3-F507-B504-B07D-0D4CB274CD05}"/>
              </a:ext>
            </a:extLst>
          </p:cNvPr>
          <p:cNvGrpSpPr/>
          <p:nvPr/>
        </p:nvGrpSpPr>
        <p:grpSpPr>
          <a:xfrm>
            <a:off x="3191330" y="2217131"/>
            <a:ext cx="676080" cy="438840"/>
            <a:chOff x="3191330" y="2217131"/>
            <a:chExt cx="67608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394B0ED-8CAF-D8FB-BB9A-5D0A401BBFF2}"/>
                    </a:ext>
                  </a:extLst>
                </p14:cNvPr>
                <p14:cNvContentPartPr/>
                <p14:nvPr/>
              </p14:nvContentPartPr>
              <p14:xfrm>
                <a:off x="3361970" y="2315051"/>
                <a:ext cx="2160" cy="3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394B0ED-8CAF-D8FB-BB9A-5D0A401BBFF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343970" y="2297411"/>
                  <a:ext cx="37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D2CEC1D-03AE-20CC-8826-220ED5E23B3E}"/>
                    </a:ext>
                  </a:extLst>
                </p14:cNvPr>
                <p14:cNvContentPartPr/>
                <p14:nvPr/>
              </p14:nvContentPartPr>
              <p14:xfrm>
                <a:off x="3302210" y="2320451"/>
                <a:ext cx="56160" cy="3355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D2CEC1D-03AE-20CC-8826-220ED5E23B3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284570" y="2302451"/>
                  <a:ext cx="91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412C4FF-59FB-97A8-D97F-D6EB042AE4A6}"/>
                    </a:ext>
                  </a:extLst>
                </p14:cNvPr>
                <p14:cNvContentPartPr/>
                <p14:nvPr/>
              </p14:nvContentPartPr>
              <p14:xfrm>
                <a:off x="3191330" y="2371571"/>
                <a:ext cx="270720" cy="2250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412C4FF-59FB-97A8-D97F-D6EB042AE4A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173690" y="2353931"/>
                  <a:ext cx="306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DBD7298-87BB-F271-CEE4-D1B1C3E4B70F}"/>
                    </a:ext>
                  </a:extLst>
                </p14:cNvPr>
                <p14:cNvContentPartPr/>
                <p14:nvPr/>
              </p14:nvContentPartPr>
              <p14:xfrm>
                <a:off x="3446210" y="2361491"/>
                <a:ext cx="167400" cy="450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DBD7298-87BB-F271-CEE4-D1B1C3E4B70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28570" y="2343491"/>
                  <a:ext cx="203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16010AC-C848-B906-8F78-6B4BBE7A0DF3}"/>
                    </a:ext>
                  </a:extLst>
                </p14:cNvPr>
                <p14:cNvContentPartPr/>
                <p14:nvPr/>
              </p14:nvContentPartPr>
              <p14:xfrm>
                <a:off x="3500570" y="2456891"/>
                <a:ext cx="143640" cy="1008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16010AC-C848-B906-8F78-6B4BBE7A0DF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82930" y="2438891"/>
                  <a:ext cx="179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9BE7A8A-B016-E830-9404-A65238DC3FF6}"/>
                    </a:ext>
                  </a:extLst>
                </p14:cNvPr>
                <p14:cNvContentPartPr/>
                <p14:nvPr/>
              </p14:nvContentPartPr>
              <p14:xfrm>
                <a:off x="3450170" y="2274011"/>
                <a:ext cx="176400" cy="3315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9BE7A8A-B016-E830-9404-A65238DC3FF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432530" y="2256011"/>
                  <a:ext cx="212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7E8E1A1-EDFC-C2CB-18B3-0BD6D046AE50}"/>
                    </a:ext>
                  </a:extLst>
                </p14:cNvPr>
                <p14:cNvContentPartPr/>
                <p14:nvPr/>
              </p14:nvContentPartPr>
              <p14:xfrm>
                <a:off x="3646010" y="2217131"/>
                <a:ext cx="221400" cy="2678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7E8E1A1-EDFC-C2CB-18B3-0BD6D046AE5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628370" y="2199131"/>
                  <a:ext cx="25704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78B125B-0626-E8F1-0969-C652A6AC30DD}"/>
              </a:ext>
            </a:extLst>
          </p:cNvPr>
          <p:cNvGrpSpPr/>
          <p:nvPr/>
        </p:nvGrpSpPr>
        <p:grpSpPr>
          <a:xfrm>
            <a:off x="2729810" y="3956291"/>
            <a:ext cx="1140840" cy="2209320"/>
            <a:chOff x="2729810" y="3956291"/>
            <a:chExt cx="1140840" cy="22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680858-D9AE-13F3-C47C-2037623D7FDE}"/>
                    </a:ext>
                  </a:extLst>
                </p14:cNvPr>
                <p14:cNvContentPartPr/>
                <p14:nvPr/>
              </p14:nvContentPartPr>
              <p14:xfrm>
                <a:off x="2855810" y="5805611"/>
                <a:ext cx="14040" cy="360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680858-D9AE-13F3-C47C-2037623D7FD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38170" y="5787611"/>
                  <a:ext cx="49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4B1AB4-A7ED-5AA4-36D0-78E32B7455DE}"/>
                    </a:ext>
                  </a:extLst>
                </p14:cNvPr>
                <p14:cNvContentPartPr/>
                <p14:nvPr/>
              </p14:nvContentPartPr>
              <p14:xfrm>
                <a:off x="2729810" y="5918291"/>
                <a:ext cx="339120" cy="158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4B1AB4-A7ED-5AA4-36D0-78E32B7455D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712170" y="5900651"/>
                  <a:ext cx="374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E8A345-7EE6-BD51-C3EF-18F816923CD5}"/>
                    </a:ext>
                  </a:extLst>
                </p14:cNvPr>
                <p14:cNvContentPartPr/>
                <p14:nvPr/>
              </p14:nvContentPartPr>
              <p14:xfrm>
                <a:off x="2993330" y="5780411"/>
                <a:ext cx="115920" cy="66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E8A345-7EE6-BD51-C3EF-18F816923CD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975330" y="5762411"/>
                  <a:ext cx="15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09A7697-D048-8E71-AC67-C579D40BF1D8}"/>
                    </a:ext>
                  </a:extLst>
                </p14:cNvPr>
                <p14:cNvContentPartPr/>
                <p14:nvPr/>
              </p14:nvContentPartPr>
              <p14:xfrm>
                <a:off x="3085850" y="5836571"/>
                <a:ext cx="106200" cy="102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09A7697-D048-8E71-AC67-C579D40BF1D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067850" y="5818571"/>
                  <a:ext cx="14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7BAA4C5-413B-7329-D7A2-23F0EE873F6E}"/>
                    </a:ext>
                  </a:extLst>
                </p14:cNvPr>
                <p14:cNvContentPartPr/>
                <p14:nvPr/>
              </p14:nvContentPartPr>
              <p14:xfrm>
                <a:off x="3154610" y="5618411"/>
                <a:ext cx="246240" cy="335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7BAA4C5-413B-7329-D7A2-23F0EE873F6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136970" y="5600411"/>
                  <a:ext cx="281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71B0AD1-9D09-C95C-3298-1F734929BC28}"/>
                    </a:ext>
                  </a:extLst>
                </p14:cNvPr>
                <p14:cNvContentPartPr/>
                <p14:nvPr/>
              </p14:nvContentPartPr>
              <p14:xfrm>
                <a:off x="3323810" y="5154731"/>
                <a:ext cx="59760" cy="472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71B0AD1-9D09-C95C-3298-1F734929BC2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305810" y="5137091"/>
                  <a:ext cx="954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1798405-4FDC-A3CA-276E-FF5E2687FE4B}"/>
                    </a:ext>
                  </a:extLst>
                </p14:cNvPr>
                <p14:cNvContentPartPr/>
                <p14:nvPr/>
              </p14:nvContentPartPr>
              <p14:xfrm>
                <a:off x="3318050" y="5450291"/>
                <a:ext cx="172800" cy="245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1798405-4FDC-A3CA-276E-FF5E2687FE4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300050" y="5432291"/>
                  <a:ext cx="208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B0C377-B875-E190-3959-7AE2C9F24BA6}"/>
                    </a:ext>
                  </a:extLst>
                </p14:cNvPr>
                <p14:cNvContentPartPr/>
                <p14:nvPr/>
              </p14:nvContentPartPr>
              <p14:xfrm>
                <a:off x="2961290" y="4694291"/>
                <a:ext cx="215280" cy="244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B0C377-B875-E190-3959-7AE2C9F24B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943290" y="4676651"/>
                  <a:ext cx="250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6CFC51-A2CB-A730-308C-15B053E9C967}"/>
                    </a:ext>
                  </a:extLst>
                </p14:cNvPr>
                <p14:cNvContentPartPr/>
                <p14:nvPr/>
              </p14:nvContentPartPr>
              <p14:xfrm>
                <a:off x="3137690" y="4640291"/>
                <a:ext cx="136800" cy="131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6CFC51-A2CB-A730-308C-15B053E9C96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119690" y="4622291"/>
                  <a:ext cx="172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72E3C5-6205-E2D8-E568-6231ADD54F2B}"/>
                    </a:ext>
                  </a:extLst>
                </p14:cNvPr>
                <p14:cNvContentPartPr/>
                <p14:nvPr/>
              </p14:nvContentPartPr>
              <p14:xfrm>
                <a:off x="3124370" y="4433651"/>
                <a:ext cx="247680" cy="234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72E3C5-6205-E2D8-E568-6231ADD54F2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06730" y="4415651"/>
                  <a:ext cx="283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2607B1-8168-0E9C-B4CB-A4442481E179}"/>
                    </a:ext>
                  </a:extLst>
                </p14:cNvPr>
                <p14:cNvContentPartPr/>
                <p14:nvPr/>
              </p14:nvContentPartPr>
              <p14:xfrm>
                <a:off x="3221930" y="4278851"/>
                <a:ext cx="240480" cy="257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2607B1-8168-0E9C-B4CB-A4442481E17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203930" y="4260851"/>
                  <a:ext cx="276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42910C-E0FB-A72B-1E1E-71C3E1453BE2}"/>
                    </a:ext>
                  </a:extLst>
                </p14:cNvPr>
                <p14:cNvContentPartPr/>
                <p14:nvPr/>
              </p14:nvContentPartPr>
              <p14:xfrm>
                <a:off x="3331370" y="4413131"/>
                <a:ext cx="218520" cy="82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42910C-E0FB-A72B-1E1E-71C3E1453BE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313730" y="4395131"/>
                  <a:ext cx="254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956DDD-CF33-9895-74ED-399F624C5F50}"/>
                    </a:ext>
                  </a:extLst>
                </p14:cNvPr>
                <p14:cNvContentPartPr/>
                <p14:nvPr/>
              </p14:nvContentPartPr>
              <p14:xfrm>
                <a:off x="3396530" y="4260131"/>
                <a:ext cx="293400" cy="139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956DDD-CF33-9895-74ED-399F624C5F5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378890" y="4242131"/>
                  <a:ext cx="329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EE0E3DC-ADB4-CE56-0DB7-73F8F263D652}"/>
                    </a:ext>
                  </a:extLst>
                </p14:cNvPr>
                <p14:cNvContentPartPr/>
                <p14:nvPr/>
              </p14:nvContentPartPr>
              <p14:xfrm>
                <a:off x="3682010" y="4213691"/>
                <a:ext cx="146160" cy="107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EE0E3DC-ADB4-CE56-0DB7-73F8F263D65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664370" y="4195691"/>
                  <a:ext cx="181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EFAD71-2ADB-35B4-92A2-A7415E8BFD90}"/>
                    </a:ext>
                  </a:extLst>
                </p14:cNvPr>
                <p14:cNvContentPartPr/>
                <p14:nvPr/>
              </p14:nvContentPartPr>
              <p14:xfrm>
                <a:off x="3634130" y="3956291"/>
                <a:ext cx="236520" cy="254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EFAD71-2ADB-35B4-92A2-A7415E8BFD9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616490" y="3938291"/>
                  <a:ext cx="272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CF0816-306C-7CF0-2213-263DB55A757C}"/>
                    </a:ext>
                  </a:extLst>
                </p14:cNvPr>
                <p14:cNvContentPartPr/>
                <p14:nvPr/>
              </p14:nvContentPartPr>
              <p14:xfrm>
                <a:off x="3411290" y="4930811"/>
                <a:ext cx="187200" cy="132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CF0816-306C-7CF0-2213-263DB55A757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393650" y="4913171"/>
                  <a:ext cx="22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16CCB54-6B89-5740-ADB3-83801548E581}"/>
                    </a:ext>
                  </a:extLst>
                </p14:cNvPr>
                <p14:cNvContentPartPr/>
                <p14:nvPr/>
              </p14:nvContentPartPr>
              <p14:xfrm>
                <a:off x="3475370" y="4787891"/>
                <a:ext cx="195840" cy="219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16CCB54-6B89-5740-ADB3-83801548E58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57730" y="4770251"/>
                  <a:ext cx="231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85EC0D-EA50-3C42-1517-A8D705300A12}"/>
                    </a:ext>
                  </a:extLst>
                </p14:cNvPr>
                <p14:cNvContentPartPr/>
                <p14:nvPr/>
              </p14:nvContentPartPr>
              <p14:xfrm>
                <a:off x="3415250" y="4765931"/>
                <a:ext cx="207360" cy="257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85EC0D-EA50-3C42-1517-A8D705300A1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397610" y="4748291"/>
                  <a:ext cx="243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981E7D-6302-123F-580E-3BDAE6CD723A}"/>
                    </a:ext>
                  </a:extLst>
                </p14:cNvPr>
                <p14:cNvContentPartPr/>
                <p14:nvPr/>
              </p14:nvContentPartPr>
              <p14:xfrm>
                <a:off x="3503810" y="4820651"/>
                <a:ext cx="155880" cy="207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981E7D-6302-123F-580E-3BDAE6CD723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486170" y="4803011"/>
                  <a:ext cx="191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004CEF5-5417-F2AE-168C-0A8D54772ADC}"/>
                    </a:ext>
                  </a:extLst>
                </p14:cNvPr>
                <p14:cNvContentPartPr/>
                <p14:nvPr/>
              </p14:nvContentPartPr>
              <p14:xfrm>
                <a:off x="3592370" y="4590611"/>
                <a:ext cx="53640" cy="1198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004CEF5-5417-F2AE-168C-0A8D54772AD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574730" y="4572611"/>
                  <a:ext cx="89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5137C16-84A9-5536-ED10-35755D460253}"/>
                    </a:ext>
                  </a:extLst>
                </p14:cNvPr>
                <p14:cNvContentPartPr/>
                <p14:nvPr/>
              </p14:nvContentPartPr>
              <p14:xfrm>
                <a:off x="3699290" y="4648571"/>
                <a:ext cx="139680" cy="2102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5137C16-84A9-5536-ED10-35755D46025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681650" y="4630571"/>
                  <a:ext cx="175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789686D-4CDE-91D9-902F-A4BFB60AC5B5}"/>
                    </a:ext>
                  </a:extLst>
                </p14:cNvPr>
                <p14:cNvContentPartPr/>
                <p14:nvPr/>
              </p14:nvContentPartPr>
              <p14:xfrm>
                <a:off x="3577250" y="5191451"/>
                <a:ext cx="78480" cy="1544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789686D-4CDE-91D9-902F-A4BFB60AC5B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559610" y="5173811"/>
                  <a:ext cx="114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A6C37A5-FE93-DAF3-0F88-B8F63157DE38}"/>
                    </a:ext>
                  </a:extLst>
                </p14:cNvPr>
                <p14:cNvContentPartPr/>
                <p14:nvPr/>
              </p14:nvContentPartPr>
              <p14:xfrm>
                <a:off x="3580490" y="5246531"/>
                <a:ext cx="126720" cy="1620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A6C37A5-FE93-DAF3-0F88-B8F63157DE3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562850" y="5228891"/>
                  <a:ext cx="1623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08E27F4-3FE7-AAA6-C498-7C6919358749}"/>
              </a:ext>
            </a:extLst>
          </p:cNvPr>
          <p:cNvGrpSpPr/>
          <p:nvPr/>
        </p:nvGrpSpPr>
        <p:grpSpPr>
          <a:xfrm>
            <a:off x="3599570" y="5357771"/>
            <a:ext cx="425880" cy="542520"/>
            <a:chOff x="3599570" y="5357771"/>
            <a:chExt cx="42588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6908D6C-D7AD-A131-5168-91E4383127C6}"/>
                    </a:ext>
                  </a:extLst>
                </p14:cNvPr>
                <p14:cNvContentPartPr/>
                <p14:nvPr/>
              </p14:nvContentPartPr>
              <p14:xfrm>
                <a:off x="3651770" y="5570891"/>
                <a:ext cx="40320" cy="3294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6908D6C-D7AD-A131-5168-91E4383127C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33770" y="5552891"/>
                  <a:ext cx="759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FF7155B-A5E4-7913-503D-5EB4669DAE8B}"/>
                    </a:ext>
                  </a:extLst>
                </p14:cNvPr>
                <p14:cNvContentPartPr/>
                <p14:nvPr/>
              </p14:nvContentPartPr>
              <p14:xfrm>
                <a:off x="3599570" y="5674571"/>
                <a:ext cx="222840" cy="856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FF7155B-A5E4-7913-503D-5EB4669DAE8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581570" y="5656571"/>
                  <a:ext cx="258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4487DCB-5BD2-CA60-7324-2DB7F2A0F0DD}"/>
                    </a:ext>
                  </a:extLst>
                </p14:cNvPr>
                <p14:cNvContentPartPr/>
                <p14:nvPr/>
              </p14:nvContentPartPr>
              <p14:xfrm>
                <a:off x="3736010" y="5529851"/>
                <a:ext cx="123120" cy="1263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4487DCB-5BD2-CA60-7324-2DB7F2A0F0D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718370" y="5511851"/>
                  <a:ext cx="158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FF6AA1E-D1E7-437B-620D-EFE64C82E730}"/>
                    </a:ext>
                  </a:extLst>
                </p14:cNvPr>
                <p14:cNvContentPartPr/>
                <p14:nvPr/>
              </p14:nvContentPartPr>
              <p14:xfrm>
                <a:off x="3841130" y="5621651"/>
                <a:ext cx="50040" cy="97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FF6AA1E-D1E7-437B-620D-EFE64C82E73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823490" y="5603651"/>
                  <a:ext cx="85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EA511F7-0252-08DB-8D1E-478D10D710CD}"/>
                    </a:ext>
                  </a:extLst>
                </p14:cNvPr>
                <p14:cNvContentPartPr/>
                <p14:nvPr/>
              </p14:nvContentPartPr>
              <p14:xfrm>
                <a:off x="3759050" y="5497451"/>
                <a:ext cx="180720" cy="2106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EA511F7-0252-08DB-8D1E-478D10D710C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741050" y="5479811"/>
                  <a:ext cx="216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8280E71-7C30-6219-F917-4645060D4957}"/>
                    </a:ext>
                  </a:extLst>
                </p14:cNvPr>
                <p14:cNvContentPartPr/>
                <p14:nvPr/>
              </p14:nvContentPartPr>
              <p14:xfrm>
                <a:off x="3877490" y="5357771"/>
                <a:ext cx="147960" cy="2206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8280E71-7C30-6219-F917-4645060D495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859490" y="5339771"/>
                  <a:ext cx="183600" cy="25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732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218883" y="0"/>
                <a:ext cx="1197311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3)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Absolute Extrema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on the interval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83" y="0"/>
                <a:ext cx="11973117" cy="1261884"/>
              </a:xfrm>
              <a:prstGeom prst="rect">
                <a:avLst/>
              </a:prstGeom>
              <a:blipFill>
                <a:blip r:embed="rId2"/>
                <a:stretch>
                  <a:fillRect l="-1884" t="-9179" b="-20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88380D-7E7A-7625-44B5-9BB90B9EE59A}"/>
              </a:ext>
            </a:extLst>
          </p:cNvPr>
          <p:cNvGrpSpPr/>
          <p:nvPr/>
        </p:nvGrpSpPr>
        <p:grpSpPr>
          <a:xfrm>
            <a:off x="332177" y="1161788"/>
            <a:ext cx="2673200" cy="678763"/>
            <a:chOff x="332177" y="1161788"/>
            <a:chExt cx="2673200" cy="67876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2CD8B9-32AF-94A3-761D-578C81DF948B}"/>
                    </a:ext>
                  </a:extLst>
                </p14:cNvPr>
                <p14:cNvContentPartPr/>
                <p14:nvPr/>
              </p14:nvContentPartPr>
              <p14:xfrm>
                <a:off x="332177" y="1173042"/>
                <a:ext cx="254976" cy="667509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2CD8B9-32AF-94A3-761D-578C81DF94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4170" y="1155050"/>
                  <a:ext cx="290629" cy="703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04DE88-43D9-121B-FF76-FCBB0DAE3920}"/>
                    </a:ext>
                  </a:extLst>
                </p14:cNvPr>
                <p14:cNvContentPartPr/>
                <p14:nvPr/>
              </p14:nvContentPartPr>
              <p14:xfrm>
                <a:off x="563941" y="1161788"/>
                <a:ext cx="47127" cy="200112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04DE88-43D9-121B-FF76-FCBB0DAE39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5954" y="1143792"/>
                  <a:ext cx="82742" cy="235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DF6786-AD8C-F52E-0BB4-BE021414CB69}"/>
                    </a:ext>
                  </a:extLst>
                </p14:cNvPr>
                <p14:cNvContentPartPr/>
                <p14:nvPr/>
              </p14:nvContentPartPr>
              <p14:xfrm>
                <a:off x="714113" y="1239863"/>
                <a:ext cx="75613" cy="481464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DF6786-AD8C-F52E-0BB4-BE021414CB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6110" y="1221858"/>
                  <a:ext cx="111259" cy="517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C42039-410D-43BA-E3E8-18B547A68655}"/>
                    </a:ext>
                  </a:extLst>
                </p14:cNvPr>
                <p14:cNvContentPartPr/>
                <p14:nvPr/>
              </p14:nvContentPartPr>
              <p14:xfrm>
                <a:off x="869912" y="1314773"/>
                <a:ext cx="14771" cy="285221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C42039-410D-43BA-E3E8-18B547A686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2259" y="1297127"/>
                  <a:ext cx="50438" cy="320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BDFC3C-E114-94BC-C1B4-7C472C95D74B}"/>
                    </a:ext>
                  </a:extLst>
                </p14:cNvPr>
                <p14:cNvContentPartPr/>
                <p14:nvPr/>
              </p14:nvContentPartPr>
              <p14:xfrm>
                <a:off x="785154" y="1372802"/>
                <a:ext cx="191320" cy="241963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BDFC3C-E114-94BC-C1B4-7C472C95D7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7532" y="1355159"/>
                  <a:ext cx="226923" cy="277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CEEA45-6580-306E-B3DF-19866AF3BAA5}"/>
                    </a:ext>
                  </a:extLst>
                </p14:cNvPr>
                <p14:cNvContentPartPr/>
                <p14:nvPr/>
              </p14:nvContentPartPr>
              <p14:xfrm>
                <a:off x="955373" y="1261316"/>
                <a:ext cx="122037" cy="367868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CEEA45-6580-306E-B3DF-19866AF3BA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7733" y="1243319"/>
                  <a:ext cx="157676" cy="403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C2637E-4D40-AD5A-CDFF-BFD4A5221998}"/>
                    </a:ext>
                  </a:extLst>
                </p14:cNvPr>
                <p14:cNvContentPartPr/>
                <p14:nvPr/>
              </p14:nvContentPartPr>
              <p14:xfrm>
                <a:off x="1170959" y="1401993"/>
                <a:ext cx="90384" cy="15123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C2637E-4D40-AD5A-CDFF-BFD4A52219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3314" y="1384349"/>
                  <a:ext cx="126033" cy="50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9CA0EE-3D66-07E0-C281-E2CDAA859497}"/>
                    </a:ext>
                  </a:extLst>
                </p14:cNvPr>
                <p14:cNvContentPartPr/>
                <p14:nvPr/>
              </p14:nvContentPartPr>
              <p14:xfrm>
                <a:off x="1227230" y="1531063"/>
                <a:ext cx="75262" cy="22508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9CA0EE-3D66-07E0-C281-E2CDAA8594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9225" y="1513274"/>
                  <a:ext cx="110912" cy="58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4177AD-3F7E-BD4E-0FDA-7EBD3E033C4F}"/>
                    </a:ext>
                  </a:extLst>
                </p14:cNvPr>
                <p14:cNvContentPartPr/>
                <p14:nvPr/>
              </p14:nvContentPartPr>
              <p14:xfrm>
                <a:off x="1478688" y="1262020"/>
                <a:ext cx="290496" cy="334809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4177AD-3F7E-BD4E-0FDA-7EBD3E033C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60689" y="1244380"/>
                  <a:ext cx="326133" cy="370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2C3D79-1421-5793-2318-81F88E29D89E}"/>
                    </a:ext>
                  </a:extLst>
                </p14:cNvPr>
                <p14:cNvContentPartPr/>
                <p14:nvPr/>
              </p14:nvContentPartPr>
              <p14:xfrm>
                <a:off x="1805057" y="1374561"/>
                <a:ext cx="233874" cy="19343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2C3D79-1421-5793-2318-81F88E29D8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87399" y="1356551"/>
                  <a:ext cx="269550" cy="229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F2D1A9-DBA2-B46B-10E9-D95BD3E4A1C8}"/>
                    </a:ext>
                  </a:extLst>
                </p14:cNvPr>
                <p14:cNvContentPartPr/>
                <p14:nvPr/>
              </p14:nvContentPartPr>
              <p14:xfrm>
                <a:off x="2042097" y="1358031"/>
                <a:ext cx="191320" cy="202222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F2D1A9-DBA2-B46B-10E9-D95BD3E4A1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24442" y="1340400"/>
                  <a:ext cx="226990" cy="237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23D6C8-AF62-D8D9-8CF0-97D4903A1FD6}"/>
                    </a:ext>
                  </a:extLst>
                </p14:cNvPr>
                <p14:cNvContentPartPr/>
                <p14:nvPr/>
              </p14:nvContentPartPr>
              <p14:xfrm>
                <a:off x="2275619" y="1294024"/>
                <a:ext cx="189913" cy="242315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23D6C8-AF62-D8D9-8CF0-97D4903A1F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57601" y="1276381"/>
                  <a:ext cx="225589" cy="2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4FF08A-3272-8C5F-2E60-414751AEB64F}"/>
                    </a:ext>
                  </a:extLst>
                </p14:cNvPr>
                <p14:cNvContentPartPr/>
                <p14:nvPr/>
              </p14:nvContentPartPr>
              <p14:xfrm>
                <a:off x="2541146" y="1318290"/>
                <a:ext cx="50643" cy="207146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4FF08A-3272-8C5F-2E60-414751AEB6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23187" y="1300277"/>
                  <a:ext cx="86201" cy="242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A18D46-D159-2AE6-049F-C022A51C3740}"/>
                    </a:ext>
                  </a:extLst>
                </p14:cNvPr>
                <p14:cNvContentPartPr/>
                <p14:nvPr/>
              </p14:nvContentPartPr>
              <p14:xfrm>
                <a:off x="2507032" y="1323214"/>
                <a:ext cx="202574" cy="218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A18D46-D159-2AE6-049F-C022A51C37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9041" y="1305224"/>
                  <a:ext cx="238195" cy="254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BE3973-7D68-1F6D-9EB4-2E834B9A5E0A}"/>
                    </a:ext>
                  </a:extLst>
                </p14:cNvPr>
                <p14:cNvContentPartPr/>
                <p14:nvPr/>
              </p14:nvContentPartPr>
              <p14:xfrm>
                <a:off x="2806320" y="1384760"/>
                <a:ext cx="199057" cy="21805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BE3973-7D68-1F6D-9EB4-2E834B9A5E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8682" y="1367245"/>
                  <a:ext cx="234693" cy="5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5E9248-909D-A943-19E7-C2EB02B3BBDF}"/>
                    </a:ext>
                  </a:extLst>
                </p14:cNvPr>
                <p14:cNvContentPartPr/>
                <p14:nvPr/>
              </p14:nvContentPartPr>
              <p14:xfrm>
                <a:off x="2909014" y="1262723"/>
                <a:ext cx="66470" cy="291552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5E9248-909D-A943-19E7-C2EB02B3BB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91408" y="1245086"/>
                  <a:ext cx="102040" cy="3271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6375F2-17DF-262E-CE66-14C5132D0382}"/>
              </a:ext>
            </a:extLst>
          </p:cNvPr>
          <p:cNvGrpSpPr/>
          <p:nvPr/>
        </p:nvGrpSpPr>
        <p:grpSpPr>
          <a:xfrm>
            <a:off x="3234328" y="1187110"/>
            <a:ext cx="1447910" cy="348174"/>
            <a:chOff x="3234328" y="1187110"/>
            <a:chExt cx="1447910" cy="34817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512FB6-E097-DC00-55F7-9EE21C88388D}"/>
                    </a:ext>
                  </a:extLst>
                </p14:cNvPr>
                <p14:cNvContentPartPr/>
                <p14:nvPr/>
              </p14:nvContentPartPr>
              <p14:xfrm>
                <a:off x="3234328" y="1187110"/>
                <a:ext cx="271505" cy="348174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512FB6-E097-DC00-55F7-9EE21C8838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16684" y="1169107"/>
                  <a:ext cx="307154" cy="383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E44ABB-4B20-4D74-0A79-046DD3B0E1EC}"/>
                    </a:ext>
                  </a:extLst>
                </p14:cNvPr>
                <p14:cNvContentPartPr/>
                <p14:nvPr/>
              </p14:nvContentPartPr>
              <p14:xfrm>
                <a:off x="3573006" y="1265185"/>
                <a:ext cx="179362" cy="234929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E44ABB-4B20-4D74-0A79-046DD3B0E1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55034" y="1247197"/>
                  <a:ext cx="214947" cy="270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632750-746D-3547-0271-6D4526973884}"/>
                    </a:ext>
                  </a:extLst>
                </p14:cNvPr>
                <p14:cNvContentPartPr/>
                <p14:nvPr/>
              </p14:nvContentPartPr>
              <p14:xfrm>
                <a:off x="3847676" y="1356625"/>
                <a:ext cx="30597" cy="148413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632750-746D-3547-0271-6D452697388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30038" y="1338614"/>
                  <a:ext cx="66234" cy="184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935E25-7A9F-2E3C-501F-409F6B2958DC}"/>
                    </a:ext>
                  </a:extLst>
                </p14:cNvPr>
                <p14:cNvContentPartPr/>
                <p14:nvPr/>
              </p14:nvContentPartPr>
              <p14:xfrm>
                <a:off x="3797384" y="1208211"/>
                <a:ext cx="36224" cy="63304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935E25-7A9F-2E3C-501F-409F6B2958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79451" y="1190587"/>
                  <a:ext cx="71731" cy="98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61E72A-6A0A-AC21-8E3D-F4A1F984E524}"/>
                    </a:ext>
                  </a:extLst>
                </p14:cNvPr>
                <p14:cNvContentPartPr/>
                <p14:nvPr/>
              </p14:nvContentPartPr>
              <p14:xfrm>
                <a:off x="4018246" y="1349591"/>
                <a:ext cx="180417" cy="153689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61E72A-6A0A-AC21-8E3D-F4A1F984E5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00600" y="1331955"/>
                  <a:ext cx="216068" cy="189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F3B499-AAB2-FE95-7B5D-0FD3148B8BCF}"/>
                    </a:ext>
                  </a:extLst>
                </p14:cNvPr>
                <p14:cNvContentPartPr/>
                <p14:nvPr/>
              </p14:nvContentPartPr>
              <p14:xfrm>
                <a:off x="4292213" y="1219817"/>
                <a:ext cx="213476" cy="261658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F3B499-AAB2-FE95-7B5D-0FD3148B8B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4213" y="1201821"/>
                  <a:ext cx="249115" cy="297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931642-F2D8-9985-858C-1558F84274D4}"/>
                    </a:ext>
                  </a:extLst>
                </p14:cNvPr>
                <p14:cNvContentPartPr/>
                <p14:nvPr/>
              </p14:nvContentPartPr>
              <p14:xfrm>
                <a:off x="4542968" y="1288397"/>
                <a:ext cx="60139" cy="181472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931642-F2D8-9985-858C-1558F84274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25322" y="1270394"/>
                  <a:ext cx="95790" cy="217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4BDE6E-C6C3-6DF1-2A6F-1631A8B6161F}"/>
                    </a:ext>
                  </a:extLst>
                </p14:cNvPr>
                <p14:cNvContentPartPr/>
                <p14:nvPr/>
              </p14:nvContentPartPr>
              <p14:xfrm>
                <a:off x="4528901" y="1301409"/>
                <a:ext cx="153337" cy="14349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4BDE6E-C6C3-6DF1-2A6F-1631A8B616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11264" y="1283743"/>
                  <a:ext cx="188972" cy="1791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E3AC3-AC8C-87BC-B96E-54CE9AA8D243}"/>
              </a:ext>
            </a:extLst>
          </p:cNvPr>
          <p:cNvGrpSpPr/>
          <p:nvPr/>
        </p:nvGrpSpPr>
        <p:grpSpPr>
          <a:xfrm>
            <a:off x="5950730" y="854171"/>
            <a:ext cx="347400" cy="387360"/>
            <a:chOff x="5950730" y="854171"/>
            <a:chExt cx="3474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304F6B-AA13-1C7A-F602-EA1A409EDF95}"/>
                    </a:ext>
                  </a:extLst>
                </p14:cNvPr>
                <p14:cNvContentPartPr/>
                <p14:nvPr/>
              </p14:nvContentPartPr>
              <p14:xfrm>
                <a:off x="6075290" y="894851"/>
                <a:ext cx="29520" cy="326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304F6B-AA13-1C7A-F602-EA1A409EDF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57650" y="877211"/>
                  <a:ext cx="65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ABB35F-4BB9-D148-1D06-60A81CA38F91}"/>
                    </a:ext>
                  </a:extLst>
                </p14:cNvPr>
                <p14:cNvContentPartPr/>
                <p14:nvPr/>
              </p14:nvContentPartPr>
              <p14:xfrm>
                <a:off x="5966210" y="1021571"/>
                <a:ext cx="268920" cy="39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ABB35F-4BB9-D148-1D06-60A81CA38F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48570" y="1003571"/>
                  <a:ext cx="304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BBE556-0BBB-AB53-F956-124D71C053E4}"/>
                    </a:ext>
                  </a:extLst>
                </p14:cNvPr>
                <p14:cNvContentPartPr/>
                <p14:nvPr/>
              </p14:nvContentPartPr>
              <p14:xfrm>
                <a:off x="6094730" y="854171"/>
                <a:ext cx="144360" cy="358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BBE556-0BBB-AB53-F956-124D71C053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76730" y="836531"/>
                  <a:ext cx="180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D2BE13-5FF1-8D2D-6465-CCE8C71A2C6D}"/>
                    </a:ext>
                  </a:extLst>
                </p14:cNvPr>
                <p14:cNvContentPartPr/>
                <p14:nvPr/>
              </p14:nvContentPartPr>
              <p14:xfrm>
                <a:off x="5950730" y="948491"/>
                <a:ext cx="347400" cy="29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D2BE13-5FF1-8D2D-6465-CCE8C71A2C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33090" y="930851"/>
                  <a:ext cx="38304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1D1C99-9444-1B57-5A82-016E3B4D0291}"/>
              </a:ext>
            </a:extLst>
          </p:cNvPr>
          <p:cNvGrpSpPr/>
          <p:nvPr/>
        </p:nvGrpSpPr>
        <p:grpSpPr>
          <a:xfrm>
            <a:off x="9066170" y="915731"/>
            <a:ext cx="810360" cy="249120"/>
            <a:chOff x="9066170" y="915731"/>
            <a:chExt cx="81036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40DE2A-64AC-BB2B-92F3-926A52415507}"/>
                    </a:ext>
                  </a:extLst>
                </p14:cNvPr>
                <p14:cNvContentPartPr/>
                <p14:nvPr/>
              </p14:nvContentPartPr>
              <p14:xfrm>
                <a:off x="9066170" y="1006091"/>
                <a:ext cx="118080" cy="158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40DE2A-64AC-BB2B-92F3-926A524155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48170" y="988451"/>
                  <a:ext cx="153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8C0B2CC-7CC5-D5FE-155A-F659D9BCD03C}"/>
                    </a:ext>
                  </a:extLst>
                </p14:cNvPr>
                <p14:cNvContentPartPr/>
                <p14:nvPr/>
              </p14:nvContentPartPr>
              <p14:xfrm>
                <a:off x="9319610" y="1005731"/>
                <a:ext cx="148680" cy="142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8C0B2CC-7CC5-D5FE-155A-F659D9BCD0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1970" y="987731"/>
                  <a:ext cx="184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F4F717-E6F7-C777-EBD0-D5C8DC804485}"/>
                    </a:ext>
                  </a:extLst>
                </p14:cNvPr>
                <p14:cNvContentPartPr/>
                <p14:nvPr/>
              </p14:nvContentPartPr>
              <p14:xfrm>
                <a:off x="9574490" y="915731"/>
                <a:ext cx="74160" cy="218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F4F717-E6F7-C777-EBD0-D5C8DC80448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56490" y="897731"/>
                  <a:ext cx="109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A2A85B-B744-A563-540D-316003D1DBA2}"/>
                    </a:ext>
                  </a:extLst>
                </p14:cNvPr>
                <p14:cNvContentPartPr/>
                <p14:nvPr/>
              </p14:nvContentPartPr>
              <p14:xfrm>
                <a:off x="9759530" y="961451"/>
                <a:ext cx="117000" cy="131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A2A85B-B744-A563-540D-316003D1DB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41890" y="943451"/>
                  <a:ext cx="152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7A0368-203F-36CA-2941-BC137E61AF7C}"/>
                    </a:ext>
                  </a:extLst>
                </p14:cNvPr>
                <p14:cNvContentPartPr/>
                <p14:nvPr/>
              </p14:nvContentPartPr>
              <p14:xfrm>
                <a:off x="9764930" y="970451"/>
                <a:ext cx="95760" cy="179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7A0368-203F-36CA-2941-BC137E61AF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47290" y="952451"/>
                  <a:ext cx="13140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C3584AE-C9E0-9E5D-BF5B-6BBBDD9F1F30}"/>
                  </a:ext>
                </a:extLst>
              </p14:cNvPr>
              <p14:cNvContentPartPr/>
              <p14:nvPr/>
            </p14:nvContentPartPr>
            <p14:xfrm>
              <a:off x="507671" y="2079349"/>
              <a:ext cx="237391" cy="454384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C3584AE-C9E0-9E5D-BF5B-6BBBDD9F1F3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0047" y="2061361"/>
                <a:ext cx="273000" cy="490001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051741D0-9D34-FCA2-5C34-215BB5BBB0D1}"/>
              </a:ext>
            </a:extLst>
          </p:cNvPr>
          <p:cNvGrpSpPr/>
          <p:nvPr/>
        </p:nvGrpSpPr>
        <p:grpSpPr>
          <a:xfrm>
            <a:off x="963462" y="2032926"/>
            <a:ext cx="1996899" cy="346415"/>
            <a:chOff x="963462" y="2032926"/>
            <a:chExt cx="1996899" cy="3464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AA9353-7794-FD50-1657-2883CFA54734}"/>
                    </a:ext>
                  </a:extLst>
                </p14:cNvPr>
                <p14:cNvContentPartPr/>
                <p14:nvPr/>
              </p14:nvContentPartPr>
              <p14:xfrm>
                <a:off x="963462" y="2185559"/>
                <a:ext cx="104452" cy="23563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AA9353-7794-FD50-1657-2883CFA5473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5813" y="2167708"/>
                  <a:ext cx="140110" cy="5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2E4D39-0ECC-78F7-CE47-EE14B3DEF2B0}"/>
                    </a:ext>
                  </a:extLst>
                </p14:cNvPr>
                <p14:cNvContentPartPr/>
                <p14:nvPr/>
              </p14:nvContentPartPr>
              <p14:xfrm>
                <a:off x="982101" y="2337490"/>
                <a:ext cx="153689" cy="10551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2E4D39-0ECC-78F7-CE47-EE14B3DEF2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4105" y="2319299"/>
                  <a:ext cx="189322" cy="46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C73241-954F-41F4-AFEB-C9B990A1C93F}"/>
                    </a:ext>
                  </a:extLst>
                </p14:cNvPr>
                <p14:cNvContentPartPr/>
                <p14:nvPr/>
              </p14:nvContentPartPr>
              <p14:xfrm>
                <a:off x="1247979" y="2032926"/>
                <a:ext cx="297882" cy="333051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C73241-954F-41F4-AFEB-C9B990A1C9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30351" y="2015283"/>
                  <a:ext cx="333498" cy="368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17C2EC-AB20-D5C0-3DFD-FD0520611EBB}"/>
                    </a:ext>
                  </a:extLst>
                </p14:cNvPr>
                <p14:cNvContentPartPr/>
                <p14:nvPr/>
              </p14:nvContentPartPr>
              <p14:xfrm>
                <a:off x="1616903" y="2165865"/>
                <a:ext cx="161778" cy="213476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17C2EC-AB20-D5C0-3DFD-FD0520611EB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98888" y="2147865"/>
                  <a:ext cx="197448" cy="249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F6669FB-D72F-51E4-975D-1D014B4956E4}"/>
                    </a:ext>
                  </a:extLst>
                </p14:cNvPr>
                <p14:cNvContentPartPr/>
                <p14:nvPr/>
              </p14:nvContentPartPr>
              <p14:xfrm>
                <a:off x="1820883" y="2185208"/>
                <a:ext cx="188858" cy="179011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F6669FB-D72F-51E4-975D-1D014B4956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03223" y="2167559"/>
                  <a:ext cx="224539" cy="214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B632D71-6E57-A266-3A97-9D071E34BC83}"/>
                    </a:ext>
                  </a:extLst>
                </p14:cNvPr>
                <p14:cNvContentPartPr/>
                <p14:nvPr/>
              </p14:nvContentPartPr>
              <p14:xfrm>
                <a:off x="2109621" y="2092010"/>
                <a:ext cx="133291" cy="241611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B632D71-6E57-A266-3A97-9D071E34BC8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92017" y="2074366"/>
                  <a:ext cx="168859" cy="277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B695D6-6DEB-E511-9335-EAD22EB648A6}"/>
                    </a:ext>
                  </a:extLst>
                </p14:cNvPr>
                <p14:cNvContentPartPr/>
                <p14:nvPr/>
              </p14:nvContentPartPr>
              <p14:xfrm>
                <a:off x="2372334" y="2092361"/>
                <a:ext cx="121685" cy="234929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B695D6-6DEB-E511-9335-EAD22EB648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54693" y="2074345"/>
                  <a:ext cx="157326" cy="270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647197-6232-5CE9-F799-E2D526AB5EC9}"/>
                    </a:ext>
                  </a:extLst>
                </p14:cNvPr>
                <p14:cNvContentPartPr/>
                <p14:nvPr/>
              </p14:nvContentPartPr>
              <p14:xfrm>
                <a:off x="2317822" y="2087789"/>
                <a:ext cx="211366" cy="234578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647197-6232-5CE9-F799-E2D526AB5E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00178" y="2070160"/>
                  <a:ext cx="247014" cy="270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D3FA31B-A160-A628-916E-ECE3CF417E97}"/>
                    </a:ext>
                  </a:extLst>
                </p14:cNvPr>
                <p14:cNvContentPartPr/>
                <p14:nvPr/>
              </p14:nvContentPartPr>
              <p14:xfrm>
                <a:off x="2772910" y="2059654"/>
                <a:ext cx="35521" cy="281352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D3FA31B-A160-A628-916E-ECE3CF417E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55329" y="2041642"/>
                  <a:ext cx="71042" cy="317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9CB2719-4B35-61EE-8245-C84AD92A5FCB}"/>
                    </a:ext>
                  </a:extLst>
                </p14:cNvPr>
                <p14:cNvContentPartPr/>
                <p14:nvPr/>
              </p14:nvContentPartPr>
              <p14:xfrm>
                <a:off x="2718046" y="2173954"/>
                <a:ext cx="242315" cy="73503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9CB2719-4B35-61EE-8245-C84AD92A5F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00403" y="2156299"/>
                  <a:ext cx="277960" cy="1091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4E4853E-A694-ACE6-D719-AC954C576EBB}"/>
                  </a:ext>
                </a:extLst>
              </p14:cNvPr>
              <p14:cNvContentPartPr/>
              <p14:nvPr/>
            </p14:nvContentPartPr>
            <p14:xfrm>
              <a:off x="3040898" y="1946058"/>
              <a:ext cx="290496" cy="354856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4E4853E-A694-ACE6-D719-AC954C576EB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022899" y="1928423"/>
                <a:ext cx="326133" cy="390486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7271A1-D650-70A5-0455-D766289A7CBE}"/>
              </a:ext>
            </a:extLst>
          </p:cNvPr>
          <p:cNvGrpSpPr/>
          <p:nvPr/>
        </p:nvGrpSpPr>
        <p:grpSpPr>
          <a:xfrm>
            <a:off x="672597" y="2848848"/>
            <a:ext cx="453354" cy="368791"/>
            <a:chOff x="672597" y="2848848"/>
            <a:chExt cx="453354" cy="36879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75371C-F8F6-0CB3-542F-0585FD9DCB24}"/>
                    </a:ext>
                  </a:extLst>
                </p14:cNvPr>
                <p14:cNvContentPartPr/>
                <p14:nvPr/>
              </p14:nvContentPartPr>
              <p14:xfrm>
                <a:off x="672597" y="2848848"/>
                <a:ext cx="197315" cy="368791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75371C-F8F6-0CB3-542F-0585FD9DCB2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594" y="2830841"/>
                  <a:ext cx="232961" cy="404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F6AE96-1912-A56D-B6EA-79E4F8C21824}"/>
                    </a:ext>
                  </a:extLst>
                </p14:cNvPr>
                <p14:cNvContentPartPr/>
                <p14:nvPr/>
              </p14:nvContentPartPr>
              <p14:xfrm>
                <a:off x="1009508" y="2968982"/>
                <a:ext cx="62751" cy="12752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F6AE96-1912-A56D-B6EA-79E4F8C218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579" y="2951271"/>
                  <a:ext cx="98250" cy="47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5DD12C7-B3B8-375E-87DB-7AFF92AFA4DD}"/>
                    </a:ext>
                  </a:extLst>
                </p14:cNvPr>
                <p14:cNvContentPartPr/>
                <p14:nvPr/>
              </p14:nvContentPartPr>
              <p14:xfrm>
                <a:off x="1025616" y="3058243"/>
                <a:ext cx="100335" cy="22483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5DD12C7-B3B8-375E-87DB-7AFF92AFA4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7570" y="3040399"/>
                  <a:ext cx="136066" cy="578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6747D3D-A57B-82F7-536A-126DB5C2F97E}"/>
              </a:ext>
            </a:extLst>
          </p:cNvPr>
          <p:cNvGrpSpPr/>
          <p:nvPr/>
        </p:nvGrpSpPr>
        <p:grpSpPr>
          <a:xfrm>
            <a:off x="751791" y="3634751"/>
            <a:ext cx="1008721" cy="332550"/>
            <a:chOff x="751791" y="3634751"/>
            <a:chExt cx="1008721" cy="33255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C0C595F-2982-D15B-AD12-1C053DA4D484}"/>
                    </a:ext>
                  </a:extLst>
                </p14:cNvPr>
                <p14:cNvContentPartPr/>
                <p14:nvPr/>
              </p14:nvContentPartPr>
              <p14:xfrm>
                <a:off x="751791" y="3639785"/>
                <a:ext cx="252348" cy="327516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C0C595F-2982-D15B-AD12-1C053DA4D4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4152" y="3621790"/>
                  <a:ext cx="287986" cy="363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B03DE2F-79E3-7029-785C-34D4F6CC506F}"/>
                    </a:ext>
                  </a:extLst>
                </p14:cNvPr>
                <p14:cNvContentPartPr/>
                <p14:nvPr/>
              </p14:nvContentPartPr>
              <p14:xfrm>
                <a:off x="1045079" y="3758912"/>
                <a:ext cx="185905" cy="157046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B03DE2F-79E3-7029-785C-34D4F6CC50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7459" y="3740902"/>
                  <a:ext cx="221504" cy="192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7F4D2F-C4FD-F4A4-1CD3-6C4F1623FC8F}"/>
                    </a:ext>
                  </a:extLst>
                </p14:cNvPr>
                <p14:cNvContentPartPr/>
                <p14:nvPr/>
              </p14:nvContentPartPr>
              <p14:xfrm>
                <a:off x="1259172" y="3718643"/>
                <a:ext cx="125838" cy="144295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7F4D2F-C4FD-F4A4-1CD3-6C4F1623FC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41555" y="3701011"/>
                  <a:ext cx="161432" cy="179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AAA97C-91E5-A91A-1D95-978637D97EE2}"/>
                    </a:ext>
                  </a:extLst>
                </p14:cNvPr>
                <p14:cNvContentPartPr/>
                <p14:nvPr/>
              </p14:nvContentPartPr>
              <p14:xfrm>
                <a:off x="1489708" y="3634751"/>
                <a:ext cx="70805" cy="232214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AAA97C-91E5-A91A-1D95-978637D97E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72097" y="3617110"/>
                  <a:ext cx="106387" cy="267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28D1CB-2641-D8D0-542C-128654D68E7D}"/>
                    </a:ext>
                  </a:extLst>
                </p14:cNvPr>
                <p14:cNvContentPartPr/>
                <p14:nvPr/>
              </p14:nvContentPartPr>
              <p14:xfrm>
                <a:off x="1671251" y="3673006"/>
                <a:ext cx="72819" cy="193959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28D1CB-2641-D8D0-542C-128654D68E7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53587" y="3655014"/>
                  <a:ext cx="108508" cy="229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8C2919-CEBD-FDF6-B902-5942F3665EA2}"/>
                    </a:ext>
                  </a:extLst>
                </p14:cNvPr>
                <p14:cNvContentPartPr/>
                <p14:nvPr/>
              </p14:nvContentPartPr>
              <p14:xfrm>
                <a:off x="1594070" y="3699852"/>
                <a:ext cx="166442" cy="146644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8C2919-CEBD-FDF6-B902-5942F3665E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76057" y="3682197"/>
                  <a:ext cx="202108" cy="1823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4014BF7-789C-C2FB-7F44-C3D597BDA4A4}"/>
              </a:ext>
            </a:extLst>
          </p:cNvPr>
          <p:cNvGrpSpPr/>
          <p:nvPr/>
        </p:nvGrpSpPr>
        <p:grpSpPr>
          <a:xfrm>
            <a:off x="1947424" y="3456564"/>
            <a:ext cx="523824" cy="285905"/>
            <a:chOff x="1947424" y="3456564"/>
            <a:chExt cx="523824" cy="2859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F37ACA-76A7-48DB-8D8F-F598A50103AC}"/>
                    </a:ext>
                  </a:extLst>
                </p14:cNvPr>
                <p14:cNvContentPartPr/>
                <p14:nvPr/>
              </p14:nvContentPartPr>
              <p14:xfrm>
                <a:off x="1947424" y="3582738"/>
                <a:ext cx="84563" cy="35235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F37ACA-76A7-48DB-8D8F-F598A50103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29792" y="3564761"/>
                  <a:ext cx="120187" cy="70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1758C6-9E65-4D3D-87B1-EA6B7DC96F36}"/>
                    </a:ext>
                  </a:extLst>
                </p14:cNvPr>
                <p14:cNvContentPartPr/>
                <p14:nvPr/>
              </p14:nvContentPartPr>
              <p14:xfrm>
                <a:off x="1974941" y="3707570"/>
                <a:ext cx="92953" cy="19463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1758C6-9E65-4D3D-87B1-EA6B7DC96F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56927" y="3689909"/>
                  <a:ext cx="128621" cy="55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23D88E8-CCD2-2314-CE27-D9B9CEC4F6A0}"/>
                    </a:ext>
                  </a:extLst>
                </p14:cNvPr>
                <p14:cNvContentPartPr/>
                <p14:nvPr/>
              </p14:nvContentPartPr>
              <p14:xfrm>
                <a:off x="2249772" y="3456564"/>
                <a:ext cx="221476" cy="285905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23D88E8-CCD2-2314-CE27-D9B9CEC4F6A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31795" y="3438560"/>
                  <a:ext cx="257070" cy="3215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6B1C94-B531-CEF7-DF54-80FA95C04FA1}"/>
              </a:ext>
            </a:extLst>
          </p:cNvPr>
          <p:cNvGrpSpPr/>
          <p:nvPr/>
        </p:nvGrpSpPr>
        <p:grpSpPr>
          <a:xfrm>
            <a:off x="1229977" y="4009582"/>
            <a:ext cx="1101003" cy="376173"/>
            <a:chOff x="1229977" y="4009582"/>
            <a:chExt cx="1101003" cy="3761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61EF19-6879-9E5C-569D-FB3116785B70}"/>
                    </a:ext>
                  </a:extLst>
                </p14:cNvPr>
                <p14:cNvContentPartPr/>
                <p14:nvPr/>
              </p14:nvContentPartPr>
              <p14:xfrm>
                <a:off x="1229977" y="4197501"/>
                <a:ext cx="162080" cy="188254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61EF19-6879-9E5C-569D-FB3116785B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12328" y="4179503"/>
                  <a:ext cx="197738" cy="223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A1AEC78-B89F-DA7B-7DFD-9CCB78C6B8B7}"/>
                    </a:ext>
                  </a:extLst>
                </p14:cNvPr>
                <p14:cNvContentPartPr/>
                <p14:nvPr/>
              </p14:nvContentPartPr>
              <p14:xfrm>
                <a:off x="1428970" y="4213608"/>
                <a:ext cx="121140" cy="117785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A1AEC78-B89F-DA7B-7DFD-9CCB78C6B8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11304" y="4195958"/>
                  <a:ext cx="156833" cy="153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176CF59-E3DD-BBF4-FF62-427A70A2D97E}"/>
                    </a:ext>
                  </a:extLst>
                </p14:cNvPr>
                <p14:cNvContentPartPr/>
                <p14:nvPr/>
              </p14:nvContentPartPr>
              <p14:xfrm>
                <a:off x="1613533" y="4133743"/>
                <a:ext cx="128187" cy="202348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176CF59-E3DD-BBF4-FF62-427A70A2D9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95529" y="4115741"/>
                  <a:ext cx="163835" cy="237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34E2F6-5C33-7DDB-204B-A7647F1A231D}"/>
                    </a:ext>
                  </a:extLst>
                </p14:cNvPr>
                <p14:cNvContentPartPr/>
                <p14:nvPr/>
              </p14:nvContentPartPr>
              <p14:xfrm>
                <a:off x="1806485" y="4122669"/>
                <a:ext cx="2349" cy="183556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34E2F6-5C33-7DDB-204B-A7647F1A23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89706" y="4105033"/>
                  <a:ext cx="35571" cy="219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0C0128A-111B-7945-831F-DC30DF952B1C}"/>
                    </a:ext>
                  </a:extLst>
                </p14:cNvPr>
                <p14:cNvContentPartPr/>
                <p14:nvPr/>
              </p14:nvContentPartPr>
              <p14:xfrm>
                <a:off x="1758834" y="4182736"/>
                <a:ext cx="192952" cy="103355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0C0128A-111B-7945-831F-DC30DF952B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40835" y="4165090"/>
                  <a:ext cx="228591" cy="139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DA98F9-8418-1DE5-AC24-9479ECBDDBE4}"/>
                    </a:ext>
                  </a:extLst>
                </p14:cNvPr>
                <p14:cNvContentPartPr/>
                <p14:nvPr/>
              </p14:nvContentPartPr>
              <p14:xfrm>
                <a:off x="1985679" y="4106561"/>
                <a:ext cx="7047" cy="10067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DA98F9-8418-1DE5-AC24-9479ECBDDBE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67134" y="4088584"/>
                  <a:ext cx="43766" cy="4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F43596E-8A93-2172-4AB5-9231ABAF789F}"/>
                    </a:ext>
                  </a:extLst>
                </p14:cNvPr>
                <p14:cNvContentPartPr/>
                <p14:nvPr/>
              </p14:nvContentPartPr>
              <p14:xfrm>
                <a:off x="1987357" y="4117971"/>
                <a:ext cx="153691" cy="116443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F43596E-8A93-2172-4AB5-9231ABAF789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69720" y="4099946"/>
                  <a:ext cx="189324" cy="152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D03797-58C4-E04F-1D00-B157463DD520}"/>
                    </a:ext>
                  </a:extLst>
                </p14:cNvPr>
                <p14:cNvContentPartPr/>
                <p14:nvPr/>
              </p14:nvContentPartPr>
              <p14:xfrm>
                <a:off x="2176954" y="4009582"/>
                <a:ext cx="154026" cy="205368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D03797-58C4-E04F-1D00-B157463DD52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59320" y="3991958"/>
                  <a:ext cx="189654" cy="2409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F7F8D76-ACAE-BDB9-5DC2-B6F56C9AA626}"/>
              </a:ext>
            </a:extLst>
          </p:cNvPr>
          <p:cNvGrpSpPr/>
          <p:nvPr/>
        </p:nvGrpSpPr>
        <p:grpSpPr>
          <a:xfrm>
            <a:off x="2747086" y="3243813"/>
            <a:ext cx="1439256" cy="778185"/>
            <a:chOff x="2747086" y="3243813"/>
            <a:chExt cx="1439256" cy="7781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4CAF3D-748E-FA16-F491-0006F9870317}"/>
                    </a:ext>
                  </a:extLst>
                </p14:cNvPr>
                <p14:cNvContentPartPr/>
                <p14:nvPr/>
              </p14:nvContentPartPr>
              <p14:xfrm>
                <a:off x="2769904" y="3730388"/>
                <a:ext cx="70134" cy="29161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4CAF3D-748E-FA16-F491-0006F98703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2281" y="3712387"/>
                  <a:ext cx="105740" cy="327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139E8B-2796-E089-8C8F-456DC9D2234C}"/>
                    </a:ext>
                  </a:extLst>
                </p14:cNvPr>
                <p14:cNvContentPartPr/>
                <p14:nvPr/>
              </p14:nvContentPartPr>
              <p14:xfrm>
                <a:off x="2747086" y="3763610"/>
                <a:ext cx="241610" cy="243288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139E8B-2796-E089-8C8F-456DC9D2234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29442" y="3745975"/>
                  <a:ext cx="277257" cy="278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376E251-D642-8640-6971-469D6707F387}"/>
                    </a:ext>
                  </a:extLst>
                </p14:cNvPr>
                <p14:cNvContentPartPr/>
                <p14:nvPr/>
              </p14:nvContentPartPr>
              <p14:xfrm>
                <a:off x="2993729" y="3755892"/>
                <a:ext cx="103691" cy="19799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376E251-D642-8640-6971-469D6707F38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76087" y="3737893"/>
                  <a:ext cx="139335" cy="55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2967603-D22A-8D8C-C382-E064686B73FB}"/>
                    </a:ext>
                  </a:extLst>
                </p14:cNvPr>
                <p14:cNvContentPartPr/>
                <p14:nvPr/>
              </p14:nvContentPartPr>
              <p14:xfrm>
                <a:off x="3032655" y="3897166"/>
                <a:ext cx="134563" cy="3557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2967603-D22A-8D8C-C382-E064686B73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15025" y="3879561"/>
                  <a:ext cx="170183" cy="71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E11218-7A88-F6A7-A976-2B399FE16BEA}"/>
                    </a:ext>
                  </a:extLst>
                </p14:cNvPr>
                <p14:cNvContentPartPr/>
                <p14:nvPr/>
              </p14:nvContentPartPr>
              <p14:xfrm>
                <a:off x="3213191" y="3469651"/>
                <a:ext cx="256375" cy="68456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E11218-7A88-F6A7-A976-2B399FE16B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95547" y="3451636"/>
                  <a:ext cx="292023" cy="104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6B214B-B3D5-BE34-E847-AB1596E54ABE}"/>
                    </a:ext>
                  </a:extLst>
                </p14:cNvPr>
                <p14:cNvContentPartPr/>
                <p14:nvPr/>
              </p14:nvContentPartPr>
              <p14:xfrm>
                <a:off x="3306480" y="3512604"/>
                <a:ext cx="59396" cy="170805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6B214B-B3D5-BE34-E847-AB1596E54A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88481" y="3494984"/>
                  <a:ext cx="95034" cy="206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0EE9F25-B503-AE2F-B09B-90D36C9015C8}"/>
                    </a:ext>
                  </a:extLst>
                </p14:cNvPr>
                <p14:cNvContentPartPr/>
                <p14:nvPr/>
              </p14:nvContentPartPr>
              <p14:xfrm>
                <a:off x="3388023" y="3458577"/>
                <a:ext cx="51342" cy="222147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0EE9F25-B503-AE2F-B09B-90D36C9015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69945" y="3440935"/>
                  <a:ext cx="87137" cy="257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332A80-5E84-0537-8BDB-A52456B95470}"/>
                    </a:ext>
                  </a:extLst>
                </p14:cNvPr>
                <p14:cNvContentPartPr/>
                <p14:nvPr/>
              </p14:nvContentPartPr>
              <p14:xfrm>
                <a:off x="3266882" y="3717301"/>
                <a:ext cx="241610" cy="56376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332A80-5E84-0537-8BDB-A52456B9547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48878" y="3699706"/>
                  <a:ext cx="277257" cy="91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260A3B-AE39-E9DC-FF3C-606DCDD021FF}"/>
                    </a:ext>
                  </a:extLst>
                </p14:cNvPr>
                <p14:cNvContentPartPr/>
                <p14:nvPr/>
              </p14:nvContentPartPr>
              <p14:xfrm>
                <a:off x="3388023" y="3787100"/>
                <a:ext cx="170805" cy="229529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260A3B-AE39-E9DC-FF3C-606DCDD021F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70044" y="3769472"/>
                  <a:ext cx="206404" cy="265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C6AE86E-09D6-98A3-43EA-1F06C16CA4E8}"/>
                    </a:ext>
                  </a:extLst>
                </p14:cNvPr>
                <p14:cNvContentPartPr/>
                <p14:nvPr/>
              </p14:nvContentPartPr>
              <p14:xfrm>
                <a:off x="3676277" y="3701865"/>
                <a:ext cx="43288" cy="1711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C6AE86E-09D6-98A3-43EA-1F06C16CA4E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58601" y="3683850"/>
                  <a:ext cx="79001" cy="206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624382B-1F12-E934-3989-85F0B4B00C90}"/>
                    </a:ext>
                  </a:extLst>
                </p14:cNvPr>
                <p14:cNvContentPartPr/>
                <p14:nvPr/>
              </p14:nvContentPartPr>
              <p14:xfrm>
                <a:off x="3789028" y="3318645"/>
                <a:ext cx="176845" cy="184563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624382B-1F12-E934-3989-85F0B4B00C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71019" y="3300621"/>
                  <a:ext cx="212502" cy="220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196CCED-F5BC-B381-65D8-56DC29880809}"/>
                    </a:ext>
                  </a:extLst>
                </p14:cNvPr>
                <p14:cNvContentPartPr/>
                <p14:nvPr/>
              </p14:nvContentPartPr>
              <p14:xfrm>
                <a:off x="3833323" y="3508241"/>
                <a:ext cx="250670" cy="135234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196CCED-F5BC-B381-65D8-56DC2988080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15675" y="3490258"/>
                  <a:ext cx="286326" cy="170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CD70E5A-6EF9-49BF-5DFF-8644A17F2C29}"/>
                    </a:ext>
                  </a:extLst>
                </p14:cNvPr>
                <p14:cNvContentPartPr/>
                <p14:nvPr/>
              </p14:nvContentPartPr>
              <p14:xfrm>
                <a:off x="4001443" y="3243813"/>
                <a:ext cx="184899" cy="51007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CD70E5A-6EF9-49BF-5DFF-8644A17F2C2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83422" y="3226212"/>
                  <a:ext cx="220581" cy="86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6888A36-801D-529C-84CE-2797CDE92FC3}"/>
                    </a:ext>
                  </a:extLst>
                </p14:cNvPr>
                <p14:cNvContentPartPr/>
                <p14:nvPr/>
              </p14:nvContentPartPr>
              <p14:xfrm>
                <a:off x="4083658" y="3288444"/>
                <a:ext cx="60067" cy="141275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6888A36-801D-529C-84CE-2797CDE92FC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65674" y="3270830"/>
                  <a:ext cx="95676" cy="176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74A4FEA-9FCD-EB5F-2A03-10EE9B4DB748}"/>
                    </a:ext>
                  </a:extLst>
                </p14:cNvPr>
                <p14:cNvContentPartPr/>
                <p14:nvPr/>
              </p14:nvContentPartPr>
              <p14:xfrm>
                <a:off x="4144396" y="3251867"/>
                <a:ext cx="34564" cy="161073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74A4FEA-9FCD-EB5F-2A03-10EE9B4DB74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26394" y="3233850"/>
                  <a:ext cx="70208" cy="196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424BB58-691A-8071-05DF-2A401D193A3F}"/>
                    </a:ext>
                  </a:extLst>
                </p14:cNvPr>
                <p14:cNvContentPartPr/>
                <p14:nvPr/>
              </p14:nvContentPartPr>
              <p14:xfrm>
                <a:off x="3946410" y="3674013"/>
                <a:ext cx="232549" cy="139597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424BB58-691A-8071-05DF-2A401D193A3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28411" y="3655977"/>
                  <a:ext cx="268187" cy="1753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ADDD932-0231-E0DD-A1C1-2B17A71BEB82}"/>
              </a:ext>
            </a:extLst>
          </p:cNvPr>
          <p:cNvGrpSpPr/>
          <p:nvPr/>
        </p:nvGrpSpPr>
        <p:grpSpPr>
          <a:xfrm>
            <a:off x="6475970" y="840851"/>
            <a:ext cx="2401560" cy="420840"/>
            <a:chOff x="6475970" y="840851"/>
            <a:chExt cx="240156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75CE76-8DAA-4DCA-51DB-A17C801D5F3E}"/>
                    </a:ext>
                  </a:extLst>
                </p14:cNvPr>
                <p14:cNvContentPartPr/>
                <p14:nvPr/>
              </p14:nvContentPartPr>
              <p14:xfrm>
                <a:off x="6475970" y="1012931"/>
                <a:ext cx="129960" cy="248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75CE76-8DAA-4DCA-51DB-A17C801D5F3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58330" y="995291"/>
                  <a:ext cx="165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9F59628-DD23-D005-61A0-94541FFDBA2E}"/>
                    </a:ext>
                  </a:extLst>
                </p14:cNvPr>
                <p14:cNvContentPartPr/>
                <p14:nvPr/>
              </p14:nvContentPartPr>
              <p14:xfrm>
                <a:off x="6742370" y="1144691"/>
                <a:ext cx="11880" cy="95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9F59628-DD23-D005-61A0-94541FFDBA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24730" y="1127051"/>
                  <a:ext cx="47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B476E8A-BE95-EA4B-E9C8-89D4230647EA}"/>
                    </a:ext>
                  </a:extLst>
                </p14:cNvPr>
                <p14:cNvContentPartPr/>
                <p14:nvPr/>
              </p14:nvContentPartPr>
              <p14:xfrm>
                <a:off x="6742370" y="931211"/>
                <a:ext cx="15840" cy="56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B476E8A-BE95-EA4B-E9C8-89D4230647E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24730" y="913211"/>
                  <a:ext cx="51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62D71E-02C0-15D9-6324-5BBE92FA70D4}"/>
                    </a:ext>
                  </a:extLst>
                </p14:cNvPr>
                <p14:cNvContentPartPr/>
                <p14:nvPr/>
              </p14:nvContentPartPr>
              <p14:xfrm>
                <a:off x="6913370" y="1127771"/>
                <a:ext cx="165240" cy="123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62D71E-02C0-15D9-6324-5BBE92FA70D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95370" y="1109771"/>
                  <a:ext cx="200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CEA2C04-5ED5-D06E-6083-533C61FDFA7A}"/>
                    </a:ext>
                  </a:extLst>
                </p14:cNvPr>
                <p14:cNvContentPartPr/>
                <p14:nvPr/>
              </p14:nvContentPartPr>
              <p14:xfrm>
                <a:off x="7110650" y="923291"/>
                <a:ext cx="251640" cy="295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CEA2C04-5ED5-D06E-6083-533C61FDFA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93010" y="905291"/>
                  <a:ext cx="287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6CF696-E168-4A84-BC85-50C0BCFF0830}"/>
                    </a:ext>
                  </a:extLst>
                </p14:cNvPr>
                <p14:cNvContentPartPr/>
                <p14:nvPr/>
              </p14:nvContentPartPr>
              <p14:xfrm>
                <a:off x="7478930" y="1012931"/>
                <a:ext cx="67320" cy="211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6CF696-E168-4A84-BC85-50C0BCFF083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60930" y="995291"/>
                  <a:ext cx="102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C0A5211-8FC4-20F6-EE5C-E3DC73AE4F05}"/>
                    </a:ext>
                  </a:extLst>
                </p14:cNvPr>
                <p14:cNvContentPartPr/>
                <p14:nvPr/>
              </p14:nvContentPartPr>
              <p14:xfrm>
                <a:off x="7404770" y="1019411"/>
                <a:ext cx="194040" cy="181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C0A5211-8FC4-20F6-EE5C-E3DC73AE4F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86770" y="1001771"/>
                  <a:ext cx="229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0D5D933-A28A-424D-B887-4AD65D34128D}"/>
                    </a:ext>
                  </a:extLst>
                </p14:cNvPr>
                <p14:cNvContentPartPr/>
                <p14:nvPr/>
              </p14:nvContentPartPr>
              <p14:xfrm>
                <a:off x="7734170" y="984131"/>
                <a:ext cx="75240" cy="8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0D5D933-A28A-424D-B887-4AD65D34128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16530" y="966131"/>
                  <a:ext cx="110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0A5EA7-63DC-68F9-4043-B498E75E9D2B}"/>
                    </a:ext>
                  </a:extLst>
                </p14:cNvPr>
                <p14:cNvContentPartPr/>
                <p14:nvPr/>
              </p14:nvContentPartPr>
              <p14:xfrm>
                <a:off x="7752890" y="1077731"/>
                <a:ext cx="106200" cy="3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0A5EA7-63DC-68F9-4043-B498E75E9D2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35250" y="1059731"/>
                  <a:ext cx="141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9A59AB0-320C-9843-522E-2CEDB3B38BED}"/>
                    </a:ext>
                  </a:extLst>
                </p14:cNvPr>
                <p14:cNvContentPartPr/>
                <p14:nvPr/>
              </p14:nvContentPartPr>
              <p14:xfrm>
                <a:off x="8123330" y="973691"/>
                <a:ext cx="150120" cy="234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9A59AB0-320C-9843-522E-2CEDB3B38BE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05330" y="955691"/>
                  <a:ext cx="185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F81372-F75E-46B1-5726-58E2B9F36DB8}"/>
                    </a:ext>
                  </a:extLst>
                </p14:cNvPr>
                <p14:cNvContentPartPr/>
                <p14:nvPr/>
              </p14:nvContentPartPr>
              <p14:xfrm>
                <a:off x="8391890" y="1065851"/>
                <a:ext cx="14040" cy="120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F81372-F75E-46B1-5726-58E2B9F36D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73890" y="1048211"/>
                  <a:ext cx="49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F384B3-4CA5-6404-B373-42042FCFC2E4}"/>
                    </a:ext>
                  </a:extLst>
                </p14:cNvPr>
                <p14:cNvContentPartPr/>
                <p14:nvPr/>
              </p14:nvContentPartPr>
              <p14:xfrm>
                <a:off x="8395850" y="840851"/>
                <a:ext cx="280440" cy="312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F384B3-4CA5-6404-B373-42042FCFC2E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77850" y="822851"/>
                  <a:ext cx="316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DA6B73-81E4-19F0-6961-D4A9DCCD1083}"/>
                    </a:ext>
                  </a:extLst>
                </p14:cNvPr>
                <p14:cNvContentPartPr/>
                <p14:nvPr/>
              </p14:nvContentPartPr>
              <p14:xfrm>
                <a:off x="8810210" y="980171"/>
                <a:ext cx="67320" cy="169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DA6B73-81E4-19F0-6961-D4A9DCCD108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92210" y="962171"/>
                  <a:ext cx="102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B6C2AA7-BC0C-721F-089E-BBE84E76E297}"/>
                    </a:ext>
                  </a:extLst>
                </p14:cNvPr>
                <p14:cNvContentPartPr/>
                <p14:nvPr/>
              </p14:nvContentPartPr>
              <p14:xfrm>
                <a:off x="8788610" y="953171"/>
                <a:ext cx="73440" cy="193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B6C2AA7-BC0C-721F-089E-BBE84E76E29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70970" y="935171"/>
                  <a:ext cx="109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6B4DCE8-0245-6FEB-1FB2-69F5297D0AF8}"/>
                    </a:ext>
                  </a:extLst>
                </p14:cNvPr>
                <p14:cNvContentPartPr/>
                <p14:nvPr/>
              </p14:nvContentPartPr>
              <p14:xfrm>
                <a:off x="7843250" y="842291"/>
                <a:ext cx="219240" cy="387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6B4DCE8-0245-6FEB-1FB2-69F5297D0A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25610" y="824291"/>
                  <a:ext cx="25488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EC0B402-4E6C-B55B-AACA-768FA8F75F8E}"/>
              </a:ext>
            </a:extLst>
          </p:cNvPr>
          <p:cNvGrpSpPr/>
          <p:nvPr/>
        </p:nvGrpSpPr>
        <p:grpSpPr>
          <a:xfrm>
            <a:off x="1293736" y="2473346"/>
            <a:ext cx="2734553" cy="617112"/>
            <a:chOff x="1293736" y="2473346"/>
            <a:chExt cx="2734553" cy="61711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4E6E61-80B0-E178-E416-FE45DDF7BE9F}"/>
                    </a:ext>
                  </a:extLst>
                </p14:cNvPr>
                <p14:cNvContentPartPr/>
                <p14:nvPr/>
              </p14:nvContentPartPr>
              <p14:xfrm>
                <a:off x="1293736" y="2769989"/>
                <a:ext cx="239596" cy="320469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4E6E61-80B0-E178-E416-FE45DDF7BE9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6108" y="2751985"/>
                  <a:ext cx="275212" cy="356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F88E9E4-FC7F-D0B4-F3E9-5FAF4A30DFB8}"/>
                    </a:ext>
                  </a:extLst>
                </p14:cNvPr>
                <p14:cNvContentPartPr/>
                <p14:nvPr/>
              </p14:nvContentPartPr>
              <p14:xfrm>
                <a:off x="1563198" y="2896163"/>
                <a:ext cx="188254" cy="179865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F88E9E4-FC7F-D0B4-F3E9-5FAF4A30DF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45200" y="2878176"/>
                  <a:ext cx="223889" cy="215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A808BCE-53F2-C504-F660-C8F5DC680795}"/>
                    </a:ext>
                  </a:extLst>
                </p14:cNvPr>
                <p14:cNvContentPartPr/>
                <p14:nvPr/>
              </p14:nvContentPartPr>
              <p14:xfrm>
                <a:off x="1757492" y="2862942"/>
                <a:ext cx="154697" cy="176509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A808BCE-53F2-C504-F660-C8F5DC6807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39504" y="2844931"/>
                  <a:ext cx="190313" cy="212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13B165A-97F2-A996-3421-5D8D488E2D94}"/>
                    </a:ext>
                  </a:extLst>
                </p14:cNvPr>
                <p14:cNvContentPartPr/>
                <p14:nvPr/>
              </p14:nvContentPartPr>
              <p14:xfrm>
                <a:off x="1977961" y="2780056"/>
                <a:ext cx="129530" cy="244966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13B165A-97F2-A996-3421-5D8D488E2D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59971" y="2762404"/>
                  <a:ext cx="165151" cy="280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937C5F-6E91-C95B-3B48-41EE9569CEC7}"/>
                    </a:ext>
                  </a:extLst>
                </p14:cNvPr>
                <p14:cNvContentPartPr/>
                <p14:nvPr/>
              </p14:nvContentPartPr>
              <p14:xfrm>
                <a:off x="2238698" y="2567641"/>
                <a:ext cx="174160" cy="515099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937C5F-6E91-C95B-3B48-41EE9569CEC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21066" y="2549643"/>
                  <a:ext cx="209784" cy="550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354B9CC-09B2-74E7-A829-B2F4D6C62426}"/>
                    </a:ext>
                  </a:extLst>
                </p14:cNvPr>
                <p14:cNvContentPartPr/>
                <p14:nvPr/>
              </p14:nvContentPartPr>
              <p14:xfrm>
                <a:off x="2149773" y="2767640"/>
                <a:ext cx="44966" cy="265435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354B9CC-09B2-74E7-A829-B2F4D6C6242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32146" y="2749632"/>
                  <a:ext cx="80579" cy="30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1C10FEF-7684-7D72-FAD9-0E3FAF68A263}"/>
                    </a:ext>
                  </a:extLst>
                </p14:cNvPr>
                <p14:cNvContentPartPr/>
                <p14:nvPr/>
              </p14:nvContentPartPr>
              <p14:xfrm>
                <a:off x="2085343" y="2797841"/>
                <a:ext cx="168120" cy="23557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1C10FEF-7684-7D72-FAD9-0E3FAF68A26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67703" y="2779831"/>
                  <a:ext cx="203760" cy="271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311B03-28EF-1B7E-2CC0-E2ED17A49D3C}"/>
                    </a:ext>
                  </a:extLst>
                </p14:cNvPr>
                <p14:cNvContentPartPr/>
                <p14:nvPr/>
              </p14:nvContentPartPr>
              <p14:xfrm>
                <a:off x="2446416" y="2662607"/>
                <a:ext cx="54027" cy="311408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311B03-28EF-1B7E-2CC0-E2ED17A49D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28407" y="2644607"/>
                  <a:ext cx="89685" cy="347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AA8F370-B7E8-93E2-150B-E32CB03593E4}"/>
                    </a:ext>
                  </a:extLst>
                </p14:cNvPr>
                <p14:cNvContentPartPr/>
                <p14:nvPr/>
              </p14:nvContentPartPr>
              <p14:xfrm>
                <a:off x="2709166" y="2699184"/>
                <a:ext cx="38255" cy="250335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AA8F370-B7E8-93E2-150B-E32CB03593E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91482" y="2681200"/>
                  <a:ext cx="73984" cy="285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F752C0B-B9EA-4131-71F7-D93C0876D6AF}"/>
                    </a:ext>
                  </a:extLst>
                </p14:cNvPr>
                <p14:cNvContentPartPr/>
                <p14:nvPr/>
              </p14:nvContentPartPr>
              <p14:xfrm>
                <a:off x="2651784" y="2827707"/>
                <a:ext cx="222818" cy="10067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F752C0B-B9EA-4131-71F7-D93C0876D6A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33786" y="2810090"/>
                  <a:ext cx="258454" cy="4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E5F9312-636B-28B0-85CF-F98C83078481}"/>
                    </a:ext>
                  </a:extLst>
                </p14:cNvPr>
                <p14:cNvContentPartPr/>
                <p14:nvPr/>
              </p14:nvContentPartPr>
              <p14:xfrm>
                <a:off x="3049769" y="2684419"/>
                <a:ext cx="174832" cy="237247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E5F9312-636B-28B0-85CF-F98C830784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31782" y="2666778"/>
                  <a:ext cx="210446" cy="272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5A8247-15ED-2DAB-C3ED-5CD1A1E3E233}"/>
                    </a:ext>
                  </a:extLst>
                </p14:cNvPr>
                <p14:cNvContentPartPr/>
                <p14:nvPr/>
              </p14:nvContentPartPr>
              <p14:xfrm>
                <a:off x="3309835" y="2786097"/>
                <a:ext cx="37919" cy="81543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5A8247-15ED-2DAB-C3ED-5CD1A1E3E2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91949" y="2768495"/>
                  <a:ext cx="73334" cy="117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183D63-9BED-DCAB-2F5F-55431CD751FB}"/>
                    </a:ext>
                  </a:extLst>
                </p14:cNvPr>
                <p14:cNvContentPartPr/>
                <p14:nvPr/>
              </p14:nvContentPartPr>
              <p14:xfrm>
                <a:off x="3247419" y="2608916"/>
                <a:ext cx="57382" cy="58725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183D63-9BED-DCAB-2F5F-55431CD751F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29846" y="2590902"/>
                  <a:ext cx="92887" cy="94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084030-F8C8-BA78-E142-996B8F313565}"/>
                    </a:ext>
                  </a:extLst>
                </p14:cNvPr>
                <p14:cNvContentPartPr/>
                <p14:nvPr/>
              </p14:nvContentPartPr>
              <p14:xfrm>
                <a:off x="3454466" y="2759251"/>
                <a:ext cx="167113" cy="84228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084030-F8C8-BA78-E142-996B8F31356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36458" y="2741614"/>
                  <a:ext cx="202769" cy="119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F239C3-3657-61EE-0F48-34247CB02201}"/>
                    </a:ext>
                  </a:extLst>
                </p14:cNvPr>
                <p14:cNvContentPartPr/>
                <p14:nvPr/>
              </p14:nvContentPartPr>
              <p14:xfrm>
                <a:off x="3695740" y="2648513"/>
                <a:ext cx="40268" cy="185905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F239C3-3657-61EE-0F48-34247CB0220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77601" y="2630499"/>
                  <a:ext cx="76183" cy="221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CC0447-51FA-0E7B-F9FA-E84030AA1EBE}"/>
                    </a:ext>
                  </a:extLst>
                </p14:cNvPr>
                <p14:cNvContentPartPr/>
                <p14:nvPr/>
              </p14:nvContentPartPr>
              <p14:xfrm>
                <a:off x="3658492" y="2657574"/>
                <a:ext cx="169798" cy="156375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CC0447-51FA-0E7B-F9FA-E84030AA1EB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40505" y="2639600"/>
                  <a:ext cx="205412" cy="191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11D5C9-85C4-BA30-509B-2C107E0D326C}"/>
                    </a:ext>
                  </a:extLst>
                </p14:cNvPr>
                <p14:cNvContentPartPr/>
                <p14:nvPr/>
              </p14:nvContentPartPr>
              <p14:xfrm>
                <a:off x="3794397" y="2473346"/>
                <a:ext cx="233892" cy="479528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11D5C9-85C4-BA30-509B-2C107E0D326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76405" y="2455706"/>
                  <a:ext cx="269516" cy="515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14663CD-C91F-73E8-E699-7B68FD092F27}"/>
                    </a:ext>
                  </a:extLst>
                </p14:cNvPr>
                <p14:cNvContentPartPr/>
                <p14:nvPr/>
              </p14:nvContentPartPr>
              <p14:xfrm>
                <a:off x="2830642" y="2651198"/>
                <a:ext cx="216442" cy="320133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14663CD-C91F-73E8-E699-7B68FD092F2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13025" y="2633193"/>
                  <a:ext cx="252036" cy="3557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FBA10FC-6183-2A74-22F8-A3E8BE05416F}"/>
              </a:ext>
            </a:extLst>
          </p:cNvPr>
          <p:cNvGrpSpPr/>
          <p:nvPr/>
        </p:nvGrpSpPr>
        <p:grpSpPr>
          <a:xfrm>
            <a:off x="1075970" y="4751531"/>
            <a:ext cx="539640" cy="388440"/>
            <a:chOff x="1075970" y="4751531"/>
            <a:chExt cx="53964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B79344-D8CA-DE8D-C575-C740AFD7A81A}"/>
                    </a:ext>
                  </a:extLst>
                </p14:cNvPr>
                <p14:cNvContentPartPr/>
                <p14:nvPr/>
              </p14:nvContentPartPr>
              <p14:xfrm>
                <a:off x="1075970" y="4818131"/>
                <a:ext cx="98640" cy="321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B79344-D8CA-DE8D-C575-C740AFD7A8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8330" y="4800131"/>
                  <a:ext cx="134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D061CF8-E00B-6B93-8FDB-AA4EF331065F}"/>
                    </a:ext>
                  </a:extLst>
                </p14:cNvPr>
                <p14:cNvContentPartPr/>
                <p14:nvPr/>
              </p14:nvContentPartPr>
              <p14:xfrm>
                <a:off x="1279370" y="4829291"/>
                <a:ext cx="48240" cy="221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D061CF8-E00B-6B93-8FDB-AA4EF33106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61730" y="4811291"/>
                  <a:ext cx="83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3C00ED-45A3-29D2-2711-275B2B7106B2}"/>
                    </a:ext>
                  </a:extLst>
                </p14:cNvPr>
                <p14:cNvContentPartPr/>
                <p14:nvPr/>
              </p14:nvContentPartPr>
              <p14:xfrm>
                <a:off x="1262090" y="4946651"/>
                <a:ext cx="120960" cy="56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3C00ED-45A3-29D2-2711-275B2B7106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244090" y="4928651"/>
                  <a:ext cx="156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B23C9DA-5EB4-6728-FEF8-530B32D6A03F}"/>
                    </a:ext>
                  </a:extLst>
                </p14:cNvPr>
                <p14:cNvContentPartPr/>
                <p14:nvPr/>
              </p14:nvContentPartPr>
              <p14:xfrm>
                <a:off x="1400330" y="4751531"/>
                <a:ext cx="215280" cy="232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B23C9DA-5EB4-6728-FEF8-530B32D6A03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82330" y="4733531"/>
                  <a:ext cx="25092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AD07BBA-3168-2E64-76FB-1FA705DB0692}"/>
              </a:ext>
            </a:extLst>
          </p:cNvPr>
          <p:cNvGrpSpPr/>
          <p:nvPr/>
        </p:nvGrpSpPr>
        <p:grpSpPr>
          <a:xfrm>
            <a:off x="1658810" y="1577051"/>
            <a:ext cx="4955760" cy="4918680"/>
            <a:chOff x="1658810" y="1577051"/>
            <a:chExt cx="4955760" cy="49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6ECCD5-AA7D-8E1D-F5FD-98E26114E2F8}"/>
                    </a:ext>
                  </a:extLst>
                </p14:cNvPr>
                <p14:cNvContentPartPr/>
                <p14:nvPr/>
              </p14:nvContentPartPr>
              <p14:xfrm>
                <a:off x="3342297" y="1821208"/>
                <a:ext cx="172328" cy="519447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6ECCD5-AA7D-8E1D-F5FD-98E26114E2F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24309" y="1803569"/>
                  <a:ext cx="207945" cy="555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A7465A-0FCF-CCE0-821F-145CB115DBEB}"/>
                    </a:ext>
                  </a:extLst>
                </p14:cNvPr>
                <p14:cNvContentPartPr/>
                <p14:nvPr/>
              </p14:nvContentPartPr>
              <p14:xfrm>
                <a:off x="3482621" y="2005494"/>
                <a:ext cx="241963" cy="319335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A7465A-0FCF-CCE0-821F-145CB115DBE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64978" y="1987493"/>
                  <a:ext cx="277609" cy="354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38CC582-54D4-5EA6-32D7-9766E18535D6}"/>
                    </a:ext>
                  </a:extLst>
                </p14:cNvPr>
                <p14:cNvContentPartPr/>
                <p14:nvPr/>
              </p14:nvContentPartPr>
              <p14:xfrm>
                <a:off x="3794219" y="2022023"/>
                <a:ext cx="125202" cy="273967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38CC582-54D4-5EA6-32D7-9766E18535D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76230" y="2004383"/>
                  <a:ext cx="160820" cy="309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142DD25-8F6B-2F75-20F4-096A05F34E0F}"/>
                    </a:ext>
                  </a:extLst>
                </p14:cNvPr>
                <p14:cNvContentPartPr/>
                <p14:nvPr/>
              </p14:nvContentPartPr>
              <p14:xfrm>
                <a:off x="4024225" y="2145818"/>
                <a:ext cx="20398" cy="105155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142DD25-8F6B-2F75-20F4-096A05F34E0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06690" y="2127812"/>
                  <a:ext cx="55826" cy="140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B436702-7564-6568-447E-600927B9A364}"/>
                    </a:ext>
                  </a:extLst>
                </p14:cNvPr>
                <p14:cNvContentPartPr/>
                <p14:nvPr/>
              </p14:nvContentPartPr>
              <p14:xfrm>
                <a:off x="3996090" y="2027299"/>
                <a:ext cx="309136" cy="216993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B436702-7564-6568-447E-600927B9A36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78096" y="2009276"/>
                  <a:ext cx="344764" cy="252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857B2CA-6644-ED1B-E688-DD18191BACE0}"/>
                    </a:ext>
                  </a:extLst>
                </p14:cNvPr>
                <p14:cNvContentPartPr/>
                <p14:nvPr/>
              </p14:nvContentPartPr>
              <p14:xfrm>
                <a:off x="4361848" y="2024133"/>
                <a:ext cx="61898" cy="196595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857B2CA-6644-ED1B-E688-DD18191BAC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44214" y="2006130"/>
                  <a:ext cx="97525" cy="232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BA67E33-D53C-602B-1F34-66715DB518D3}"/>
                    </a:ext>
                  </a:extLst>
                </p14:cNvPr>
                <p14:cNvContentPartPr/>
                <p14:nvPr/>
              </p14:nvContentPartPr>
              <p14:xfrm>
                <a:off x="4310501" y="2013934"/>
                <a:ext cx="192023" cy="188154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BA67E33-D53C-602B-1F34-66715DB518D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92488" y="1996272"/>
                  <a:ext cx="227690" cy="223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AF7EA37-9484-3C6C-4706-8DFE17748C4A}"/>
                    </a:ext>
                  </a:extLst>
                </p14:cNvPr>
                <p14:cNvContentPartPr/>
                <p14:nvPr/>
              </p14:nvContentPartPr>
              <p14:xfrm>
                <a:off x="4560553" y="1980524"/>
                <a:ext cx="168108" cy="157909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AF7EA37-9484-3C6C-4706-8DFE17748C4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42554" y="1962858"/>
                  <a:ext cx="203745" cy="193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37A27AD-D068-3F59-26DD-C31D006F29C4}"/>
                    </a:ext>
                  </a:extLst>
                </p14:cNvPr>
                <p14:cNvContentPartPr/>
                <p14:nvPr/>
              </p14:nvContentPartPr>
              <p14:xfrm>
                <a:off x="4734991" y="1950982"/>
                <a:ext cx="128719" cy="150875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37A27AD-D068-3F59-26DD-C31D006F29C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16963" y="1933338"/>
                  <a:ext cx="164414" cy="186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1E668E-6E9D-6A77-12B2-061C9B9798CB}"/>
                    </a:ext>
                  </a:extLst>
                </p14:cNvPr>
                <p14:cNvContentPartPr/>
                <p14:nvPr/>
              </p14:nvContentPartPr>
              <p14:xfrm>
                <a:off x="4935455" y="1855674"/>
                <a:ext cx="96715" cy="217345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1E668E-6E9D-6A77-12B2-061C9B9798C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17411" y="1838042"/>
                  <a:ext cx="132442" cy="252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AF2B5E-3C34-2F84-8155-9416739483FB}"/>
                    </a:ext>
                  </a:extLst>
                </p14:cNvPr>
                <p14:cNvContentPartPr/>
                <p14:nvPr/>
              </p14:nvContentPartPr>
              <p14:xfrm>
                <a:off x="5101453" y="1813471"/>
                <a:ext cx="88274" cy="241963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AF2B5E-3C34-2F84-8155-9416739483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83511" y="1795468"/>
                  <a:ext cx="123799" cy="277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590489D-544E-6E04-2BFA-4C6B9AB2CC2C}"/>
                    </a:ext>
                  </a:extLst>
                </p14:cNvPr>
                <p14:cNvContentPartPr/>
                <p14:nvPr/>
              </p14:nvContentPartPr>
              <p14:xfrm>
                <a:off x="5086682" y="1828593"/>
                <a:ext cx="185341" cy="215938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590489D-544E-6E04-2BFA-4C6B9AB2CC2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069048" y="1810598"/>
                  <a:ext cx="220970" cy="251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F95767E-8B1A-7FF5-09CA-252C0EBB04AC}"/>
                    </a:ext>
                  </a:extLst>
                </p14:cNvPr>
                <p14:cNvContentPartPr/>
                <p14:nvPr/>
              </p14:nvContentPartPr>
              <p14:xfrm>
                <a:off x="5196761" y="1721328"/>
                <a:ext cx="208201" cy="398114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F95767E-8B1A-7FF5-09CA-252C0EBB04A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79111" y="1703690"/>
                  <a:ext cx="243862" cy="433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1F868F9-9481-899D-D133-3C41E636DA6E}"/>
                    </a:ext>
                  </a:extLst>
                </p14:cNvPr>
                <p14:cNvContentPartPr/>
                <p14:nvPr/>
              </p14:nvContentPartPr>
              <p14:xfrm>
                <a:off x="1672490" y="4749011"/>
                <a:ext cx="132840" cy="191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1F868F9-9481-899D-D133-3C41E636DA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54850" y="4731371"/>
                  <a:ext cx="168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E4CACA-1A53-40BF-3853-CE8AB9E74BF1}"/>
                    </a:ext>
                  </a:extLst>
                </p14:cNvPr>
                <p14:cNvContentPartPr/>
                <p14:nvPr/>
              </p14:nvContentPartPr>
              <p14:xfrm>
                <a:off x="1900370" y="4774211"/>
                <a:ext cx="48600" cy="71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E4CACA-1A53-40BF-3853-CE8AB9E74BF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82370" y="4756571"/>
                  <a:ext cx="84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7D86EA-B30C-93B4-8E7F-E26C9177F495}"/>
                    </a:ext>
                  </a:extLst>
                </p14:cNvPr>
                <p14:cNvContentPartPr/>
                <p14:nvPr/>
              </p14:nvContentPartPr>
              <p14:xfrm>
                <a:off x="1828010" y="4661891"/>
                <a:ext cx="399240" cy="90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7D86EA-B30C-93B4-8E7F-E26C9177F49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10010" y="4644251"/>
                  <a:ext cx="434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D721E83-913F-207F-56A3-8095F6624A23}"/>
                    </a:ext>
                  </a:extLst>
                </p14:cNvPr>
                <p14:cNvContentPartPr/>
                <p14:nvPr/>
              </p14:nvContentPartPr>
              <p14:xfrm>
                <a:off x="2343170" y="4503491"/>
                <a:ext cx="10440" cy="204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D721E83-913F-207F-56A3-8095F6624A2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325170" y="4485491"/>
                  <a:ext cx="46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580CB92-9812-E048-8CC9-2A7F4DD6F022}"/>
                    </a:ext>
                  </a:extLst>
                </p14:cNvPr>
                <p14:cNvContentPartPr/>
                <p14:nvPr/>
              </p14:nvContentPartPr>
              <p14:xfrm>
                <a:off x="2262890" y="4547771"/>
                <a:ext cx="252000" cy="148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580CB92-9812-E048-8CC9-2A7F4DD6F02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45250" y="4530131"/>
                  <a:ext cx="287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0BD565E-F309-2455-64A1-05BE71647BE8}"/>
                    </a:ext>
                  </a:extLst>
                </p14:cNvPr>
                <p14:cNvContentPartPr/>
                <p14:nvPr/>
              </p14:nvContentPartPr>
              <p14:xfrm>
                <a:off x="2558450" y="4484771"/>
                <a:ext cx="138240" cy="56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0BD565E-F309-2455-64A1-05BE71647B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40810" y="4466771"/>
                  <a:ext cx="173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A80CF7D-68EF-2869-40DE-172F5E948755}"/>
                    </a:ext>
                  </a:extLst>
                </p14:cNvPr>
                <p14:cNvContentPartPr/>
                <p14:nvPr/>
              </p14:nvContentPartPr>
              <p14:xfrm>
                <a:off x="2612090" y="4537691"/>
                <a:ext cx="194040" cy="99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A80CF7D-68EF-2869-40DE-172F5E94875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94090" y="4519691"/>
                  <a:ext cx="22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A8DB16E-DC0E-A0EA-932F-FE77C7E9AF6F}"/>
                    </a:ext>
                  </a:extLst>
                </p14:cNvPr>
                <p14:cNvContentPartPr/>
                <p14:nvPr/>
              </p14:nvContentPartPr>
              <p14:xfrm>
                <a:off x="2851850" y="4369571"/>
                <a:ext cx="199440" cy="2116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A8DB16E-DC0E-A0EA-932F-FE77C7E9AF6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34210" y="4351571"/>
                  <a:ext cx="235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5327545-FF2A-CB96-9CE3-81DA7DFFAF1E}"/>
                    </a:ext>
                  </a:extLst>
                </p14:cNvPr>
                <p14:cNvContentPartPr/>
                <p14:nvPr/>
              </p14:nvContentPartPr>
              <p14:xfrm>
                <a:off x="1658810" y="5361371"/>
                <a:ext cx="331920" cy="2296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5327545-FF2A-CB96-9CE3-81DA7DFFAF1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41170" y="5343731"/>
                  <a:ext cx="367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3EA1DB5-08D0-BB41-3CFB-8EBF65C70AF8}"/>
                    </a:ext>
                  </a:extLst>
                </p14:cNvPr>
                <p14:cNvContentPartPr/>
                <p14:nvPr/>
              </p14:nvContentPartPr>
              <p14:xfrm>
                <a:off x="1979570" y="5362091"/>
                <a:ext cx="142920" cy="149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3EA1DB5-08D0-BB41-3CFB-8EBF65C70AF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61570" y="5344091"/>
                  <a:ext cx="178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7848C6-AF3D-BED4-6DD4-8FB6696F5102}"/>
                    </a:ext>
                  </a:extLst>
                </p14:cNvPr>
                <p14:cNvContentPartPr/>
                <p14:nvPr/>
              </p14:nvContentPartPr>
              <p14:xfrm>
                <a:off x="2104850" y="5246531"/>
                <a:ext cx="156960" cy="191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7848C6-AF3D-BED4-6DD4-8FB6696F510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86850" y="5228891"/>
                  <a:ext cx="192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7B965C4-823A-17AF-187F-449118E10829}"/>
                    </a:ext>
                  </a:extLst>
                </p14:cNvPr>
                <p14:cNvContentPartPr/>
                <p14:nvPr/>
              </p14:nvContentPartPr>
              <p14:xfrm>
                <a:off x="2320490" y="5256971"/>
                <a:ext cx="182880" cy="66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7B965C4-823A-17AF-187F-449118E1082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02490" y="5239331"/>
                  <a:ext cx="218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9CBC3A9-10AB-1B9E-795F-057A4FDEDF56}"/>
                    </a:ext>
                  </a:extLst>
                </p14:cNvPr>
                <p14:cNvContentPartPr/>
                <p14:nvPr/>
              </p14:nvContentPartPr>
              <p14:xfrm>
                <a:off x="2589770" y="5018291"/>
                <a:ext cx="16920" cy="250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9CBC3A9-10AB-1B9E-795F-057A4FDEDF5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71770" y="5000291"/>
                  <a:ext cx="52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8B86CBA-FC2B-6175-6B9E-40CDACA7780C}"/>
                    </a:ext>
                  </a:extLst>
                </p14:cNvPr>
                <p14:cNvContentPartPr/>
                <p14:nvPr/>
              </p14:nvContentPartPr>
              <p14:xfrm>
                <a:off x="2464130" y="5134571"/>
                <a:ext cx="328680" cy="939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8B86CBA-FC2B-6175-6B9E-40CDACA7780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46490" y="5116571"/>
                  <a:ext cx="364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AAB41E1-2813-5CAA-B812-44608A5C61D9}"/>
                    </a:ext>
                  </a:extLst>
                </p14:cNvPr>
                <p14:cNvContentPartPr/>
                <p14:nvPr/>
              </p14:nvContentPartPr>
              <p14:xfrm>
                <a:off x="2787050" y="4948451"/>
                <a:ext cx="119160" cy="34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AAB41E1-2813-5CAA-B812-44608A5C61D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69050" y="4930811"/>
                  <a:ext cx="154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7B90C7F-8C99-42BA-6A6B-815CD95275CB}"/>
                    </a:ext>
                  </a:extLst>
                </p14:cNvPr>
                <p14:cNvContentPartPr/>
                <p14:nvPr/>
              </p14:nvContentPartPr>
              <p14:xfrm>
                <a:off x="2861930" y="5007851"/>
                <a:ext cx="111240" cy="90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7B90C7F-8C99-42BA-6A6B-815CD95275C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843930" y="4990211"/>
                  <a:ext cx="146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D523FC0-11CF-5EC9-0F9F-9C5E24DD0C8F}"/>
                    </a:ext>
                  </a:extLst>
                </p14:cNvPr>
                <p14:cNvContentPartPr/>
                <p14:nvPr/>
              </p14:nvContentPartPr>
              <p14:xfrm>
                <a:off x="3077930" y="4683851"/>
                <a:ext cx="274680" cy="261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D523FC0-11CF-5EC9-0F9F-9C5E24DD0C8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59930" y="4666211"/>
                  <a:ext cx="310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F52E531-6DB3-6197-9F8E-75194225357D}"/>
                    </a:ext>
                  </a:extLst>
                </p14:cNvPr>
                <p14:cNvContentPartPr/>
                <p14:nvPr/>
              </p14:nvContentPartPr>
              <p14:xfrm>
                <a:off x="2445410" y="5722091"/>
                <a:ext cx="177480" cy="246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F52E531-6DB3-6197-9F8E-75194225357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27410" y="5704451"/>
                  <a:ext cx="213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F53E802-F61C-1AD2-4B4C-B588EF545295}"/>
                    </a:ext>
                  </a:extLst>
                </p14:cNvPr>
                <p14:cNvContentPartPr/>
                <p14:nvPr/>
              </p14:nvContentPartPr>
              <p14:xfrm>
                <a:off x="2735210" y="5742971"/>
                <a:ext cx="61560" cy="83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F53E802-F61C-1AD2-4B4C-B588EF54529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17570" y="5724971"/>
                  <a:ext cx="97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A705CC4-1C57-8F7C-691D-F22ACCB51C9B}"/>
                    </a:ext>
                  </a:extLst>
                </p14:cNvPr>
                <p14:cNvContentPartPr/>
                <p14:nvPr/>
              </p14:nvContentPartPr>
              <p14:xfrm>
                <a:off x="2613890" y="5606171"/>
                <a:ext cx="111960" cy="82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A705CC4-1C57-8F7C-691D-F22ACCB51C9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596250" y="5588171"/>
                  <a:ext cx="147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A982671-EA53-E550-B899-61327342B52D}"/>
                    </a:ext>
                  </a:extLst>
                </p14:cNvPr>
                <p14:cNvContentPartPr/>
                <p14:nvPr/>
              </p14:nvContentPartPr>
              <p14:xfrm>
                <a:off x="2884250" y="5671331"/>
                <a:ext cx="207360" cy="58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A982671-EA53-E550-B899-61327342B52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66610" y="5653691"/>
                  <a:ext cx="243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D474262-79AF-12EF-1FC5-F9C33FFC8F83}"/>
                    </a:ext>
                  </a:extLst>
                </p14:cNvPr>
                <p14:cNvContentPartPr/>
                <p14:nvPr/>
              </p14:nvContentPartPr>
              <p14:xfrm>
                <a:off x="3142370" y="5453171"/>
                <a:ext cx="2880" cy="1976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D474262-79AF-12EF-1FC5-F9C33FFC8F8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24730" y="5435531"/>
                  <a:ext cx="38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24A4F74-950C-CC03-AB96-57850357A816}"/>
                    </a:ext>
                  </a:extLst>
                </p14:cNvPr>
                <p14:cNvContentPartPr/>
                <p14:nvPr/>
              </p14:nvContentPartPr>
              <p14:xfrm>
                <a:off x="3041930" y="5476571"/>
                <a:ext cx="249480" cy="918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24A4F74-950C-CC03-AB96-57850357A81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23930" y="5458931"/>
                  <a:ext cx="285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A406155-F3D1-20C2-E70F-6A2B4750BE54}"/>
                    </a:ext>
                  </a:extLst>
                </p14:cNvPr>
                <p14:cNvContentPartPr/>
                <p14:nvPr/>
              </p14:nvContentPartPr>
              <p14:xfrm>
                <a:off x="3335330" y="5318171"/>
                <a:ext cx="209520" cy="1198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A406155-F3D1-20C2-E70F-6A2B4750BE5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17690" y="5300531"/>
                  <a:ext cx="245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592FA53-1274-5FEE-85B9-6E8B1A4D7088}"/>
                    </a:ext>
                  </a:extLst>
                </p14:cNvPr>
                <p14:cNvContentPartPr/>
                <p14:nvPr/>
              </p14:nvContentPartPr>
              <p14:xfrm>
                <a:off x="3599930" y="5144651"/>
                <a:ext cx="93960" cy="62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592FA53-1274-5FEE-85B9-6E8B1A4D708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582290" y="5127011"/>
                  <a:ext cx="129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7CFD692-5D39-83D2-D0D2-38E37C0168BC}"/>
                    </a:ext>
                  </a:extLst>
                </p14:cNvPr>
                <p14:cNvContentPartPr/>
                <p14:nvPr/>
              </p14:nvContentPartPr>
              <p14:xfrm>
                <a:off x="3658610" y="4945571"/>
                <a:ext cx="183240" cy="187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7CFD692-5D39-83D2-D0D2-38E37C0168B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640610" y="4927571"/>
                  <a:ext cx="218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7454874-6C03-5889-991F-C07991EE24B8}"/>
                    </a:ext>
                  </a:extLst>
                </p14:cNvPr>
                <p14:cNvContentPartPr/>
                <p14:nvPr/>
              </p14:nvContentPartPr>
              <p14:xfrm>
                <a:off x="3691730" y="5101811"/>
                <a:ext cx="297360" cy="243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7454874-6C03-5889-991F-C07991EE24B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73730" y="5083811"/>
                  <a:ext cx="333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4CE572A-63CB-0813-966B-E1821A130F8F}"/>
                    </a:ext>
                  </a:extLst>
                </p14:cNvPr>
                <p14:cNvContentPartPr/>
                <p14:nvPr/>
              </p14:nvContentPartPr>
              <p14:xfrm>
                <a:off x="3853010" y="5300531"/>
                <a:ext cx="272520" cy="196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4CE572A-63CB-0813-966B-E1821A130F8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835010" y="5282531"/>
                  <a:ext cx="308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B670DE7-B43F-6174-61CF-9A378637D435}"/>
                    </a:ext>
                  </a:extLst>
                </p14:cNvPr>
                <p14:cNvContentPartPr/>
                <p14:nvPr/>
              </p14:nvContentPartPr>
              <p14:xfrm>
                <a:off x="4045610" y="5795891"/>
                <a:ext cx="24480" cy="360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B670DE7-B43F-6174-61CF-9A378637D43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27970" y="5777891"/>
                  <a:ext cx="60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715D726-0399-0C3D-BEBE-751506005FAE}"/>
                    </a:ext>
                  </a:extLst>
                </p14:cNvPr>
                <p14:cNvContentPartPr/>
                <p14:nvPr/>
              </p14:nvContentPartPr>
              <p14:xfrm>
                <a:off x="3898730" y="5871851"/>
                <a:ext cx="399240" cy="2350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715D726-0399-0C3D-BEBE-751506005FA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881090" y="5854211"/>
                  <a:ext cx="434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F7A06F2-E021-06E2-5A04-D7CD914FC44B}"/>
                    </a:ext>
                  </a:extLst>
                </p14:cNvPr>
                <p14:cNvContentPartPr/>
                <p14:nvPr/>
              </p14:nvContentPartPr>
              <p14:xfrm>
                <a:off x="4197890" y="5763131"/>
                <a:ext cx="140400" cy="74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F7A06F2-E021-06E2-5A04-D7CD914FC44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180250" y="5745491"/>
                  <a:ext cx="176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31B6D33-6284-98D0-4BBC-AE7BB12C5563}"/>
                    </a:ext>
                  </a:extLst>
                </p14:cNvPr>
                <p14:cNvContentPartPr/>
                <p14:nvPr/>
              </p14:nvContentPartPr>
              <p14:xfrm>
                <a:off x="4299410" y="5860331"/>
                <a:ext cx="123480" cy="96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31B6D33-6284-98D0-4BBC-AE7BB12C556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81770" y="5842691"/>
                  <a:ext cx="159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80E992E-427A-2041-8B23-0F4E14AB9A36}"/>
                    </a:ext>
                  </a:extLst>
                </p14:cNvPr>
                <p14:cNvContentPartPr/>
                <p14:nvPr/>
              </p14:nvContentPartPr>
              <p14:xfrm>
                <a:off x="4411370" y="5457131"/>
                <a:ext cx="262800" cy="240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80E992E-427A-2041-8B23-0F4E14AB9A3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393730" y="5439491"/>
                  <a:ext cx="298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745CF6A-A988-DF29-A2CE-D47327D7DEEB}"/>
                    </a:ext>
                  </a:extLst>
                </p14:cNvPr>
                <p14:cNvContentPartPr/>
                <p14:nvPr/>
              </p14:nvContentPartPr>
              <p14:xfrm>
                <a:off x="4742930" y="5407091"/>
                <a:ext cx="247320" cy="105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745CF6A-A988-DF29-A2CE-D47327D7DE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724930" y="5389091"/>
                  <a:ext cx="282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03A7572-38EA-1943-705D-3FEC3A717EB8}"/>
                    </a:ext>
                  </a:extLst>
                </p14:cNvPr>
                <p14:cNvContentPartPr/>
                <p14:nvPr/>
              </p14:nvContentPartPr>
              <p14:xfrm>
                <a:off x="4855610" y="5464691"/>
                <a:ext cx="81000" cy="163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03A7572-38EA-1943-705D-3FEC3A717EB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37970" y="5447051"/>
                  <a:ext cx="116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310A1FF-D375-F1C9-8FF1-71DBC5497118}"/>
                    </a:ext>
                  </a:extLst>
                </p14:cNvPr>
                <p14:cNvContentPartPr/>
                <p14:nvPr/>
              </p14:nvContentPartPr>
              <p14:xfrm>
                <a:off x="4911410" y="5445971"/>
                <a:ext cx="69120" cy="208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310A1FF-D375-F1C9-8FF1-71DBC549711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893770" y="5428331"/>
                  <a:ext cx="104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BCA2C77-4B94-484C-E545-CE25CA27F711}"/>
                    </a:ext>
                  </a:extLst>
                </p14:cNvPr>
                <p14:cNvContentPartPr/>
                <p14:nvPr/>
              </p14:nvContentPartPr>
              <p14:xfrm>
                <a:off x="4669850" y="5615531"/>
                <a:ext cx="444600" cy="242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BCA2C77-4B94-484C-E545-CE25CA27F71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52210" y="5597531"/>
                  <a:ext cx="480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24F34F0-5DE9-01A2-032B-FD7C47C78147}"/>
                    </a:ext>
                  </a:extLst>
                </p14:cNvPr>
                <p14:cNvContentPartPr/>
                <p14:nvPr/>
              </p14:nvContentPartPr>
              <p14:xfrm>
                <a:off x="4898450" y="5829371"/>
                <a:ext cx="245160" cy="2642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24F34F0-5DE9-01A2-032B-FD7C47C7814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880810" y="5811731"/>
                  <a:ext cx="280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ABA0ECB-A905-8CCA-57C1-CBED69B6CE44}"/>
                    </a:ext>
                  </a:extLst>
                </p14:cNvPr>
                <p14:cNvContentPartPr/>
                <p14:nvPr/>
              </p14:nvContentPartPr>
              <p14:xfrm>
                <a:off x="5260250" y="5486651"/>
                <a:ext cx="155880" cy="317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ABA0ECB-A905-8CCA-57C1-CBED69B6CE4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42610" y="5469011"/>
                  <a:ext cx="1915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8F49657-A605-BCA9-3DAE-20DFCFBC796C}"/>
                    </a:ext>
                  </a:extLst>
                </p14:cNvPr>
                <p14:cNvContentPartPr/>
                <p14:nvPr/>
              </p14:nvContentPartPr>
              <p14:xfrm>
                <a:off x="5244410" y="5129171"/>
                <a:ext cx="205920" cy="2912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8F49657-A605-BCA9-3DAE-20DFCFBC796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226770" y="5111531"/>
                  <a:ext cx="241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C7920CA-C193-D61E-C7B5-122F6553DEE6}"/>
                    </a:ext>
                  </a:extLst>
                </p14:cNvPr>
                <p14:cNvContentPartPr/>
                <p14:nvPr/>
              </p14:nvContentPartPr>
              <p14:xfrm>
                <a:off x="5377250" y="5093171"/>
                <a:ext cx="2160" cy="5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C7920CA-C193-D61E-C7B5-122F6553DEE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359250" y="5075171"/>
                  <a:ext cx="37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64FB2C1-6228-4772-A9D4-08A63EB5A465}"/>
                    </a:ext>
                  </a:extLst>
                </p14:cNvPr>
                <p14:cNvContentPartPr/>
                <p14:nvPr/>
              </p14:nvContentPartPr>
              <p14:xfrm>
                <a:off x="5384810" y="5100371"/>
                <a:ext cx="181080" cy="289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64FB2C1-6228-4772-A9D4-08A63EB5A46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67170" y="5082371"/>
                  <a:ext cx="216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B7CFFAE-3BC0-A06E-BC4A-2C0BCA5CF333}"/>
                    </a:ext>
                  </a:extLst>
                </p14:cNvPr>
                <p14:cNvContentPartPr/>
                <p14:nvPr/>
              </p14:nvContentPartPr>
              <p14:xfrm>
                <a:off x="5557250" y="5093171"/>
                <a:ext cx="255240" cy="143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B7CFFAE-3BC0-A06E-BC4A-2C0BCA5CF3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39610" y="5075171"/>
                  <a:ext cx="290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54BC935-C523-A653-01D6-26C00B3A1A6B}"/>
                    </a:ext>
                  </a:extLst>
                </p14:cNvPr>
                <p14:cNvContentPartPr/>
                <p14:nvPr/>
              </p14:nvContentPartPr>
              <p14:xfrm>
                <a:off x="5673890" y="5176331"/>
                <a:ext cx="85320" cy="1638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54BC935-C523-A653-01D6-26C00B3A1A6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55890" y="5158691"/>
                  <a:ext cx="120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4D4A3A7-A65F-037B-8B54-E80B69176D8D}"/>
                    </a:ext>
                  </a:extLst>
                </p14:cNvPr>
                <p14:cNvContentPartPr/>
                <p14:nvPr/>
              </p14:nvContentPartPr>
              <p14:xfrm>
                <a:off x="5720330" y="5138171"/>
                <a:ext cx="119160" cy="1886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4D4A3A7-A65F-037B-8B54-E80B69176D8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02690" y="5120531"/>
                  <a:ext cx="15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ECD4CB-8CC4-19A5-13FC-67139787FEC2}"/>
                    </a:ext>
                  </a:extLst>
                </p14:cNvPr>
                <p14:cNvContentPartPr/>
                <p14:nvPr/>
              </p14:nvContentPartPr>
              <p14:xfrm>
                <a:off x="5422970" y="5369651"/>
                <a:ext cx="522360" cy="2523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ECD4CB-8CC4-19A5-13FC-67139787FEC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404970" y="5351651"/>
                  <a:ext cx="558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41F8368-E2BA-9798-41B3-8C68D1964F97}"/>
                    </a:ext>
                  </a:extLst>
                </p14:cNvPr>
                <p14:cNvContentPartPr/>
                <p14:nvPr/>
              </p14:nvContentPartPr>
              <p14:xfrm>
                <a:off x="5696930" y="5525171"/>
                <a:ext cx="254160" cy="3531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41F8368-E2BA-9798-41B3-8C68D1964F9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678930" y="5507531"/>
                  <a:ext cx="2898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4849B9A-4F55-A463-DC70-EF9623B73A5F}"/>
                    </a:ext>
                  </a:extLst>
                </p14:cNvPr>
                <p14:cNvContentPartPr/>
                <p14:nvPr/>
              </p14:nvContentPartPr>
              <p14:xfrm>
                <a:off x="5595770" y="1577051"/>
                <a:ext cx="1018800" cy="49186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4849B9A-4F55-A463-DC70-EF9623B73A5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77770" y="1559051"/>
                  <a:ext cx="1054440" cy="49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B43B2BA-785A-501D-0323-33430D8358A4}"/>
              </a:ext>
            </a:extLst>
          </p:cNvPr>
          <p:cNvGrpSpPr/>
          <p:nvPr/>
        </p:nvGrpSpPr>
        <p:grpSpPr>
          <a:xfrm>
            <a:off x="5947130" y="1754531"/>
            <a:ext cx="943200" cy="783360"/>
            <a:chOff x="5947130" y="1754531"/>
            <a:chExt cx="943200" cy="78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E99E06D-C727-0C45-9BA8-B6404B5FC70A}"/>
                    </a:ext>
                  </a:extLst>
                </p14:cNvPr>
                <p14:cNvContentPartPr/>
                <p14:nvPr/>
              </p14:nvContentPartPr>
              <p14:xfrm>
                <a:off x="5947130" y="1754531"/>
                <a:ext cx="151560" cy="783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E99E06D-C727-0C45-9BA8-B6404B5FC70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929490" y="1736531"/>
                  <a:ext cx="18720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29153BD-8524-CEF4-9752-E148F6429EBD}"/>
                    </a:ext>
                  </a:extLst>
                </p14:cNvPr>
                <p14:cNvContentPartPr/>
                <p14:nvPr/>
              </p14:nvContentPartPr>
              <p14:xfrm>
                <a:off x="6153770" y="1759571"/>
                <a:ext cx="117360" cy="6393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29153BD-8524-CEF4-9752-E148F6429EB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36130" y="1741931"/>
                  <a:ext cx="15300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73E87C4-019C-2A1E-4C2F-4DB1C0A8A494}"/>
                    </a:ext>
                  </a:extLst>
                </p14:cNvPr>
                <p14:cNvContentPartPr/>
                <p14:nvPr/>
              </p14:nvContentPartPr>
              <p14:xfrm>
                <a:off x="6278330" y="1919411"/>
                <a:ext cx="189000" cy="325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73E87C4-019C-2A1E-4C2F-4DB1C0A8A49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260690" y="1901771"/>
                  <a:ext cx="224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E329B5C-4802-A0CD-66A7-C6080AE3C843}"/>
                    </a:ext>
                  </a:extLst>
                </p14:cNvPr>
                <p14:cNvContentPartPr/>
                <p14:nvPr/>
              </p14:nvContentPartPr>
              <p14:xfrm>
                <a:off x="6457250" y="1803491"/>
                <a:ext cx="116280" cy="5648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E329B5C-4802-A0CD-66A7-C6080AE3C84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39610" y="1785491"/>
                  <a:ext cx="1519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03D501C-3B81-F1B2-0A33-AA9158D3DC12}"/>
                    </a:ext>
                  </a:extLst>
                </p14:cNvPr>
                <p14:cNvContentPartPr/>
                <p14:nvPr/>
              </p14:nvContentPartPr>
              <p14:xfrm>
                <a:off x="6725810" y="2004731"/>
                <a:ext cx="99720" cy="23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03D501C-3B81-F1B2-0A33-AA9158D3DC1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07810" y="1987091"/>
                  <a:ext cx="135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711E27F-9139-D4E5-0923-497F182E14D1}"/>
                    </a:ext>
                  </a:extLst>
                </p14:cNvPr>
                <p14:cNvContentPartPr/>
                <p14:nvPr/>
              </p14:nvContentPartPr>
              <p14:xfrm>
                <a:off x="6757850" y="2137571"/>
                <a:ext cx="132480" cy="208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711E27F-9139-D4E5-0923-497F182E14D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40210" y="2119931"/>
                  <a:ext cx="1681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DA47AE6-80CA-4796-4C32-A0AF43382A1D}"/>
              </a:ext>
            </a:extLst>
          </p:cNvPr>
          <p:cNvGrpSpPr/>
          <p:nvPr/>
        </p:nvGrpSpPr>
        <p:grpSpPr>
          <a:xfrm>
            <a:off x="7090364" y="1749813"/>
            <a:ext cx="349200" cy="443880"/>
            <a:chOff x="7090364" y="1749813"/>
            <a:chExt cx="34920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8878E58-D831-7D07-3059-11551EE7B9DE}"/>
                    </a:ext>
                  </a:extLst>
                </p14:cNvPr>
                <p14:cNvContentPartPr/>
                <p14:nvPr/>
              </p14:nvContentPartPr>
              <p14:xfrm>
                <a:off x="7090364" y="1965813"/>
                <a:ext cx="173880" cy="396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8878E58-D831-7D07-3059-11551EE7B9D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072724" y="1948173"/>
                  <a:ext cx="209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8222E4A-36FD-6EAE-86BE-77C535909267}"/>
                    </a:ext>
                  </a:extLst>
                </p14:cNvPr>
                <p14:cNvContentPartPr/>
                <p14:nvPr/>
              </p14:nvContentPartPr>
              <p14:xfrm>
                <a:off x="7323284" y="1749813"/>
                <a:ext cx="116280" cy="4438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8222E4A-36FD-6EAE-86BE-77C53590926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05644" y="1731813"/>
                  <a:ext cx="15192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E7AB682C-74E7-B0DA-448C-99DACAD8CFE4}"/>
                  </a:ext>
                </a:extLst>
              </p14:cNvPr>
              <p14:cNvContentPartPr/>
              <p14:nvPr/>
            </p14:nvContentPartPr>
            <p14:xfrm>
              <a:off x="7185044" y="2617053"/>
              <a:ext cx="299520" cy="38016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E7AB682C-74E7-B0DA-448C-99DACAD8CFE4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167404" y="2599053"/>
                <a:ext cx="3351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FBCCE10-8AA6-025C-7353-14934A848C93}"/>
                  </a:ext>
                </a:extLst>
              </p14:cNvPr>
              <p14:cNvContentPartPr/>
              <p14:nvPr/>
            </p14:nvContentPartPr>
            <p14:xfrm>
              <a:off x="6073850" y="2659211"/>
              <a:ext cx="209160" cy="72828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FBCCE10-8AA6-025C-7353-14934A848C9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056210" y="2641571"/>
                <a:ext cx="24480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C5BC6F97-BE6F-775A-AB2B-DFD00CDD287E}"/>
                  </a:ext>
                </a:extLst>
              </p14:cNvPr>
              <p14:cNvContentPartPr/>
              <p14:nvPr/>
            </p14:nvContentPartPr>
            <p14:xfrm>
              <a:off x="6300290" y="2681531"/>
              <a:ext cx="153720" cy="56124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C5BC6F97-BE6F-775A-AB2B-DFD00CDD287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282290" y="2663531"/>
                <a:ext cx="1893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85719662-D911-AE85-AB0E-4A4652D9FE43}"/>
                  </a:ext>
                </a:extLst>
              </p14:cNvPr>
              <p14:cNvContentPartPr/>
              <p14:nvPr/>
            </p14:nvContentPartPr>
            <p14:xfrm>
              <a:off x="6458690" y="2703491"/>
              <a:ext cx="178560" cy="9612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85719662-D911-AE85-AB0E-4A4652D9FE4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441050" y="2685491"/>
                <a:ext cx="214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341E0D23-02E6-D182-E1EE-4514928D1110}"/>
                  </a:ext>
                </a:extLst>
              </p14:cNvPr>
              <p14:cNvContentPartPr/>
              <p14:nvPr/>
            </p14:nvContentPartPr>
            <p14:xfrm>
              <a:off x="6516650" y="2762891"/>
              <a:ext cx="24840" cy="13032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341E0D23-02E6-D182-E1EE-4514928D111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499010" y="2745251"/>
                <a:ext cx="604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5F6BE51A-5A01-9F7C-5D78-97841874FA37}"/>
                  </a:ext>
                </a:extLst>
              </p14:cNvPr>
              <p14:cNvContentPartPr/>
              <p14:nvPr/>
            </p14:nvContentPartPr>
            <p14:xfrm>
              <a:off x="6560570" y="2749571"/>
              <a:ext cx="48240" cy="1454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5F6BE51A-5A01-9F7C-5D78-97841874FA3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542570" y="2731571"/>
                <a:ext cx="83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AD35B7D-A385-967F-FF90-727857B9184F}"/>
                  </a:ext>
                </a:extLst>
              </p14:cNvPr>
              <p14:cNvContentPartPr/>
              <p14:nvPr/>
            </p14:nvContentPartPr>
            <p14:xfrm>
              <a:off x="6487850" y="2908331"/>
              <a:ext cx="213120" cy="7452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AD35B7D-A385-967F-FF90-727857B9184F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470210" y="2890331"/>
                <a:ext cx="2487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F13A96DF-BD66-02AF-5AD9-7311E23F952A}"/>
                  </a:ext>
                </a:extLst>
              </p14:cNvPr>
              <p14:cNvContentPartPr/>
              <p14:nvPr/>
            </p14:nvContentPartPr>
            <p14:xfrm>
              <a:off x="6529250" y="3008771"/>
              <a:ext cx="181080" cy="11484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F13A96DF-BD66-02AF-5AD9-7311E23F952A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511610" y="2991131"/>
                <a:ext cx="216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AA61E48-E344-B01E-5CB4-9F96C5788A76}"/>
                  </a:ext>
                </a:extLst>
              </p14:cNvPr>
              <p14:cNvContentPartPr/>
              <p14:nvPr/>
            </p14:nvContentPartPr>
            <p14:xfrm>
              <a:off x="6702410" y="2666051"/>
              <a:ext cx="92880" cy="4741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AA61E48-E344-B01E-5CB4-9F96C5788A76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684770" y="2648411"/>
                <a:ext cx="1285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FC9098F8-475B-4440-0135-7554F060845C}"/>
                  </a:ext>
                </a:extLst>
              </p14:cNvPr>
              <p14:cNvContentPartPr/>
              <p14:nvPr/>
            </p14:nvContentPartPr>
            <p14:xfrm>
              <a:off x="6878810" y="2829491"/>
              <a:ext cx="117720" cy="972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FC9098F8-475B-4440-0135-7554F060845C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860810" y="2811491"/>
                <a:ext cx="153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B25C9382-7458-DAEA-9834-D70E19043151}"/>
                  </a:ext>
                </a:extLst>
              </p14:cNvPr>
              <p14:cNvContentPartPr/>
              <p14:nvPr/>
            </p14:nvContentPartPr>
            <p14:xfrm>
              <a:off x="6919490" y="2919851"/>
              <a:ext cx="86040" cy="1080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B25C9382-7458-DAEA-9834-D70E19043151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901490" y="2901851"/>
                <a:ext cx="12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9CECA6CB-825B-7094-720C-D5E83DA1A58B}"/>
                  </a:ext>
                </a:extLst>
              </p14:cNvPr>
              <p14:cNvContentPartPr/>
              <p14:nvPr/>
            </p14:nvContentPartPr>
            <p14:xfrm>
              <a:off x="6221090" y="3544811"/>
              <a:ext cx="206280" cy="47700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9CECA6CB-825B-7094-720C-D5E83DA1A58B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03450" y="3526811"/>
                <a:ext cx="2419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23924FED-D08B-B95F-E0F6-5B47784B8BF0}"/>
                  </a:ext>
                </a:extLst>
              </p14:cNvPr>
              <p14:cNvContentPartPr/>
              <p14:nvPr/>
            </p14:nvContentPartPr>
            <p14:xfrm>
              <a:off x="6459050" y="3419171"/>
              <a:ext cx="131040" cy="43884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23924FED-D08B-B95F-E0F6-5B47784B8BF0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441050" y="3401171"/>
                <a:ext cx="1666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63B4056-BAD0-ABCF-0749-CB03871F2DA5}"/>
                  </a:ext>
                </a:extLst>
              </p14:cNvPr>
              <p14:cNvContentPartPr/>
              <p14:nvPr/>
            </p14:nvContentPartPr>
            <p14:xfrm>
              <a:off x="6554810" y="3405131"/>
              <a:ext cx="154080" cy="21816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63B4056-BAD0-ABCF-0749-CB03871F2DA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536810" y="3387131"/>
                <a:ext cx="189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BECEDF93-FE39-A938-6B53-7DD1CFD819B9}"/>
                  </a:ext>
                </a:extLst>
              </p14:cNvPr>
              <p14:cNvContentPartPr/>
              <p14:nvPr/>
            </p14:nvContentPartPr>
            <p14:xfrm>
              <a:off x="6733010" y="3411251"/>
              <a:ext cx="127440" cy="1764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BECEDF93-FE39-A938-6B53-7DD1CFD819B9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715010" y="3393251"/>
                <a:ext cx="163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4D8A40AF-FD56-15E3-3992-A4B7740B022C}"/>
                  </a:ext>
                </a:extLst>
              </p14:cNvPr>
              <p14:cNvContentPartPr/>
              <p14:nvPr/>
            </p14:nvContentPartPr>
            <p14:xfrm>
              <a:off x="6769730" y="3445091"/>
              <a:ext cx="36360" cy="14184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4D8A40AF-FD56-15E3-3992-A4B7740B022C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751730" y="3427091"/>
                <a:ext cx="72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CB0AADB-0B22-FE1E-C458-2B1DFE46D727}"/>
                  </a:ext>
                </a:extLst>
              </p14:cNvPr>
              <p14:cNvContentPartPr/>
              <p14:nvPr/>
            </p14:nvContentPartPr>
            <p14:xfrm>
              <a:off x="6829130" y="3419171"/>
              <a:ext cx="38520" cy="1540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CB0AADB-0B22-FE1E-C458-2B1DFE46D727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811130" y="3401531"/>
                <a:ext cx="74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039D66EF-1A8B-1F0F-0300-64CD1B99F531}"/>
                  </a:ext>
                </a:extLst>
              </p14:cNvPr>
              <p14:cNvContentPartPr/>
              <p14:nvPr/>
            </p14:nvContentPartPr>
            <p14:xfrm>
              <a:off x="6552650" y="3642371"/>
              <a:ext cx="359280" cy="6876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039D66EF-1A8B-1F0F-0300-64CD1B99F531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534650" y="3624371"/>
                <a:ext cx="3949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415AB37-C6B2-652E-62C5-CCFF3F8EF044}"/>
                  </a:ext>
                </a:extLst>
              </p14:cNvPr>
              <p14:cNvContentPartPr/>
              <p14:nvPr/>
            </p14:nvContentPartPr>
            <p14:xfrm>
              <a:off x="6679370" y="3741731"/>
              <a:ext cx="182880" cy="13860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415AB37-C6B2-652E-62C5-CCFF3F8EF044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661370" y="3724091"/>
                <a:ext cx="2185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459B375-D068-6B8F-121A-21AAE89BDFA8}"/>
                  </a:ext>
                </a:extLst>
              </p14:cNvPr>
              <p14:cNvContentPartPr/>
              <p14:nvPr/>
            </p14:nvContentPartPr>
            <p14:xfrm>
              <a:off x="6878810" y="3255011"/>
              <a:ext cx="167400" cy="6577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459B375-D068-6B8F-121A-21AAE89BDFA8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860810" y="3237011"/>
                <a:ext cx="20304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E40E84CC-28A8-2EDA-2900-6D7AE295CFD2}"/>
                  </a:ext>
                </a:extLst>
              </p14:cNvPr>
              <p14:cNvContentPartPr/>
              <p14:nvPr/>
            </p14:nvContentPartPr>
            <p14:xfrm>
              <a:off x="7179410" y="3532211"/>
              <a:ext cx="79920" cy="3780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E40E84CC-28A8-2EDA-2900-6D7AE295CFD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161410" y="3514211"/>
                <a:ext cx="115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0AC4082C-5226-7C97-270F-9906FDCFC660}"/>
                  </a:ext>
                </a:extLst>
              </p14:cNvPr>
              <p14:cNvContentPartPr/>
              <p14:nvPr/>
            </p14:nvContentPartPr>
            <p14:xfrm>
              <a:off x="7193450" y="3656771"/>
              <a:ext cx="71280" cy="864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0AC4082C-5226-7C97-270F-9906FDCFC660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175810" y="3638771"/>
                <a:ext cx="106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F1FD1D6E-33C5-C242-EE9B-02CAAFC30E7B}"/>
                  </a:ext>
                </a:extLst>
              </p14:cNvPr>
              <p14:cNvContentPartPr/>
              <p14:nvPr/>
            </p14:nvContentPartPr>
            <p14:xfrm>
              <a:off x="6447170" y="4183451"/>
              <a:ext cx="240120" cy="48960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F1FD1D6E-33C5-C242-EE9B-02CAAFC30E7B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429530" y="4165451"/>
                <a:ext cx="2757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0C2AE454-1C1C-C34B-DCFF-0CCA9D2B5DB8}"/>
                  </a:ext>
                </a:extLst>
              </p14:cNvPr>
              <p14:cNvContentPartPr/>
              <p14:nvPr/>
            </p14:nvContentPartPr>
            <p14:xfrm>
              <a:off x="6681890" y="4146371"/>
              <a:ext cx="132120" cy="44928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0C2AE454-1C1C-C34B-DCFF-0CCA9D2B5DB8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663890" y="4128731"/>
                <a:ext cx="1677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9620F2D2-3A4D-1820-232D-44B3B50220F7}"/>
                  </a:ext>
                </a:extLst>
              </p14:cNvPr>
              <p14:cNvContentPartPr/>
              <p14:nvPr/>
            </p14:nvContentPartPr>
            <p14:xfrm>
              <a:off x="6763610" y="4130531"/>
              <a:ext cx="101880" cy="10404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9620F2D2-3A4D-1820-232D-44B3B50220F7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745970" y="4112891"/>
                <a:ext cx="1375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DA7C60BA-D660-1662-3091-9E566560BB0B}"/>
                  </a:ext>
                </a:extLst>
              </p14:cNvPr>
              <p14:cNvContentPartPr/>
              <p14:nvPr/>
            </p14:nvContentPartPr>
            <p14:xfrm>
              <a:off x="6951530" y="4132331"/>
              <a:ext cx="108000" cy="410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DA7C60BA-D660-1662-3091-9E566560BB0B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933890" y="4114331"/>
                <a:ext cx="143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7352C5C-0977-3A1C-8F14-F68922873793}"/>
                  </a:ext>
                </a:extLst>
              </p14:cNvPr>
              <p14:cNvContentPartPr/>
              <p14:nvPr/>
            </p14:nvContentPartPr>
            <p14:xfrm>
              <a:off x="7006970" y="4157531"/>
              <a:ext cx="17640" cy="10908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7352C5C-0977-3A1C-8F14-F68922873793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989330" y="4139531"/>
                <a:ext cx="53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C754E28A-3053-BBE7-3C36-80C004F45D2A}"/>
                  </a:ext>
                </a:extLst>
              </p14:cNvPr>
              <p14:cNvContentPartPr/>
              <p14:nvPr/>
            </p14:nvContentPartPr>
            <p14:xfrm>
              <a:off x="7034330" y="4154291"/>
              <a:ext cx="15840" cy="990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C754E28A-3053-BBE7-3C36-80C004F45D2A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016330" y="4136291"/>
                <a:ext cx="51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F5EBBF2-D045-2551-8F9A-4269218F7358}"/>
                  </a:ext>
                </a:extLst>
              </p14:cNvPr>
              <p14:cNvContentPartPr/>
              <p14:nvPr/>
            </p14:nvContentPartPr>
            <p14:xfrm>
              <a:off x="6838850" y="4331771"/>
              <a:ext cx="270720" cy="5472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F5EBBF2-D045-2551-8F9A-4269218F7358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820850" y="4313771"/>
                <a:ext cx="306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EDC44663-0A5F-D5EF-ECB7-24D71C2BB1DA}"/>
                  </a:ext>
                </a:extLst>
              </p14:cNvPr>
              <p14:cNvContentPartPr/>
              <p14:nvPr/>
            </p14:nvContentPartPr>
            <p14:xfrm>
              <a:off x="6949730" y="4423571"/>
              <a:ext cx="94320" cy="16884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EDC44663-0A5F-D5EF-ECB7-24D71C2BB1D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6931730" y="4405571"/>
                <a:ext cx="1299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53E3A28-C694-E737-FA62-CFD48C58B608}"/>
                  </a:ext>
                </a:extLst>
              </p14:cNvPr>
              <p14:cNvContentPartPr/>
              <p14:nvPr/>
            </p14:nvContentPartPr>
            <p14:xfrm>
              <a:off x="7156730" y="4082651"/>
              <a:ext cx="119160" cy="46044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53E3A28-C694-E737-FA62-CFD48C58B608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7138730" y="4064651"/>
                <a:ext cx="1548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94A59105-5100-9CAF-5155-12D45C71FF13}"/>
                  </a:ext>
                </a:extLst>
              </p14:cNvPr>
              <p14:cNvContentPartPr/>
              <p14:nvPr/>
            </p14:nvContentPartPr>
            <p14:xfrm>
              <a:off x="6653450" y="4881851"/>
              <a:ext cx="241920" cy="48636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94A59105-5100-9CAF-5155-12D45C71FF13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635810" y="4863851"/>
                <a:ext cx="2775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A7A094E7-B533-E802-3F97-C7CC25F92361}"/>
                  </a:ext>
                </a:extLst>
              </p14:cNvPr>
              <p14:cNvContentPartPr/>
              <p14:nvPr/>
            </p14:nvContentPartPr>
            <p14:xfrm>
              <a:off x="6840650" y="4786091"/>
              <a:ext cx="182160" cy="42156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A7A094E7-B533-E802-3F97-C7CC25F92361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822650" y="4768451"/>
                <a:ext cx="2178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097FDA6-138A-DDF9-AA86-EAE1C1F004AD}"/>
                  </a:ext>
                </a:extLst>
              </p14:cNvPr>
              <p14:cNvContentPartPr/>
              <p14:nvPr/>
            </p14:nvContentPartPr>
            <p14:xfrm>
              <a:off x="6986450" y="4770971"/>
              <a:ext cx="38520" cy="16740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097FDA6-138A-DDF9-AA86-EAE1C1F004AD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968810" y="4753331"/>
                <a:ext cx="741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A74AEED4-10AF-6CFB-2833-087AEEFD29BE}"/>
                  </a:ext>
                </a:extLst>
              </p14:cNvPr>
              <p14:cNvContentPartPr/>
              <p14:nvPr/>
            </p14:nvContentPartPr>
            <p14:xfrm>
              <a:off x="7030370" y="4728131"/>
              <a:ext cx="65520" cy="19368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A74AEED4-10AF-6CFB-2833-087AEEFD29BE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012370" y="4710131"/>
                <a:ext cx="1011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8C9CD3EE-9FF7-240F-F89F-153C17ECCA5B}"/>
                  </a:ext>
                </a:extLst>
              </p14:cNvPr>
              <p14:cNvContentPartPr/>
              <p14:nvPr/>
            </p14:nvContentPartPr>
            <p14:xfrm>
              <a:off x="7121090" y="4716251"/>
              <a:ext cx="140040" cy="3564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8C9CD3EE-9FF7-240F-F89F-153C17ECCA5B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103450" y="4698251"/>
                <a:ext cx="175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46C04556-E40C-1BA0-7C2D-EB7161F14B18}"/>
                  </a:ext>
                </a:extLst>
              </p14:cNvPr>
              <p14:cNvContentPartPr/>
              <p14:nvPr/>
            </p14:nvContentPartPr>
            <p14:xfrm>
              <a:off x="7176170" y="4735691"/>
              <a:ext cx="25560" cy="13860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46C04556-E40C-1BA0-7C2D-EB7161F14B1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158170" y="4717691"/>
                <a:ext cx="61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8C22D599-99F1-F040-246A-DE47062AF59D}"/>
                  </a:ext>
                </a:extLst>
              </p14:cNvPr>
              <p14:cNvContentPartPr/>
              <p14:nvPr/>
            </p14:nvContentPartPr>
            <p14:xfrm>
              <a:off x="7227650" y="4719851"/>
              <a:ext cx="23760" cy="1677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8C22D599-99F1-F040-246A-DE47062AF59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210010" y="4701851"/>
                <a:ext cx="59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71F0EC53-21F9-9625-7F65-9D7D7C7BB739}"/>
                  </a:ext>
                </a:extLst>
              </p14:cNvPr>
              <p14:cNvContentPartPr/>
              <p14:nvPr/>
            </p14:nvContentPartPr>
            <p14:xfrm>
              <a:off x="7012370" y="4949891"/>
              <a:ext cx="271080" cy="8928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71F0EC53-21F9-9625-7F65-9D7D7C7BB73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994730" y="4931891"/>
                <a:ext cx="306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DA96C9C-4571-1C52-09DA-586B82FBDB5A}"/>
                  </a:ext>
                </a:extLst>
              </p14:cNvPr>
              <p14:cNvContentPartPr/>
              <p14:nvPr/>
            </p14:nvContentPartPr>
            <p14:xfrm>
              <a:off x="7114250" y="5038451"/>
              <a:ext cx="142920" cy="18396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DA96C9C-4571-1C52-09DA-586B82FBDB5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096250" y="5020811"/>
                <a:ext cx="1785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2BF7F10E-AF7E-9FEC-9AA0-D6274E555E94}"/>
                  </a:ext>
                </a:extLst>
              </p14:cNvPr>
              <p14:cNvContentPartPr/>
              <p14:nvPr/>
            </p14:nvContentPartPr>
            <p14:xfrm>
              <a:off x="7342130" y="4592411"/>
              <a:ext cx="181440" cy="5572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2BF7F10E-AF7E-9FEC-9AA0-D6274E555E94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324490" y="4574411"/>
                <a:ext cx="21708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F89F713D-5559-B2AE-1CE9-6101A29E9550}"/>
                  </a:ext>
                </a:extLst>
              </p14:cNvPr>
              <p14:cNvContentPartPr/>
              <p14:nvPr/>
            </p14:nvContentPartPr>
            <p14:xfrm>
              <a:off x="6776570" y="5507531"/>
              <a:ext cx="312120" cy="59760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F89F713D-5559-B2AE-1CE9-6101A29E955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758570" y="5489531"/>
                <a:ext cx="34776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ECFDC217-BCE3-3E6F-1422-4D2E5A33FE9C}"/>
                  </a:ext>
                </a:extLst>
              </p14:cNvPr>
              <p14:cNvContentPartPr/>
              <p14:nvPr/>
            </p14:nvContentPartPr>
            <p14:xfrm>
              <a:off x="7032170" y="5478011"/>
              <a:ext cx="188280" cy="43884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ECFDC217-BCE3-3E6F-1422-4D2E5A33FE9C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014530" y="5460371"/>
                <a:ext cx="2239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DB7401B2-703F-85F4-751F-EA32BF577F9E}"/>
                  </a:ext>
                </a:extLst>
              </p14:cNvPr>
              <p14:cNvContentPartPr/>
              <p14:nvPr/>
            </p14:nvContentPartPr>
            <p14:xfrm>
              <a:off x="7096250" y="5544251"/>
              <a:ext cx="246600" cy="29700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DB7401B2-703F-85F4-751F-EA32BF577F9E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7078610" y="5526251"/>
                <a:ext cx="2822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1056AE5-248F-884B-12FE-34761A04C9BC}"/>
                  </a:ext>
                </a:extLst>
              </p14:cNvPr>
              <p14:cNvContentPartPr/>
              <p14:nvPr/>
            </p14:nvContentPartPr>
            <p14:xfrm>
              <a:off x="7350410" y="5494211"/>
              <a:ext cx="190800" cy="11880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1056AE5-248F-884B-12FE-34761A04C9BC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332410" y="5476211"/>
                <a:ext cx="2264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6303357-4542-F613-D474-629D622B4B61}"/>
                  </a:ext>
                </a:extLst>
              </p14:cNvPr>
              <p14:cNvContentPartPr/>
              <p14:nvPr/>
            </p14:nvContentPartPr>
            <p14:xfrm>
              <a:off x="7438250" y="5588531"/>
              <a:ext cx="77760" cy="19512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6303357-4542-F613-D474-629D622B4B61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7420610" y="5570891"/>
                <a:ext cx="113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398AFD5-98E7-377C-563D-6531F1BCEB45}"/>
                  </a:ext>
                </a:extLst>
              </p14:cNvPr>
              <p14:cNvContentPartPr/>
              <p14:nvPr/>
            </p14:nvContentPartPr>
            <p14:xfrm>
              <a:off x="7509890" y="5513291"/>
              <a:ext cx="111240" cy="26424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398AFD5-98E7-377C-563D-6531F1BCEB45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491890" y="5495291"/>
                <a:ext cx="1468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49D12B7B-C5C4-D78A-4EDD-802044B8B5D8}"/>
                  </a:ext>
                </a:extLst>
              </p14:cNvPr>
              <p14:cNvContentPartPr/>
              <p14:nvPr/>
            </p14:nvContentPartPr>
            <p14:xfrm>
              <a:off x="7536890" y="5291891"/>
              <a:ext cx="228240" cy="46152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49D12B7B-C5C4-D78A-4EDD-802044B8B5D8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518890" y="5274251"/>
                <a:ext cx="2638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EE283E7A-AE36-E080-D420-BE1D0CCEF8CE}"/>
                  </a:ext>
                </a:extLst>
              </p14:cNvPr>
              <p14:cNvContentPartPr/>
              <p14:nvPr/>
            </p14:nvContentPartPr>
            <p14:xfrm>
              <a:off x="7813370" y="5466851"/>
              <a:ext cx="83880" cy="2052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EE283E7A-AE36-E080-D420-BE1D0CCEF8C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7795730" y="5448851"/>
                <a:ext cx="119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8CD7FA6A-76BB-DE0C-DC1A-2A5E19C078B9}"/>
                  </a:ext>
                </a:extLst>
              </p14:cNvPr>
              <p14:cNvContentPartPr/>
              <p14:nvPr/>
            </p14:nvContentPartPr>
            <p14:xfrm>
              <a:off x="7885370" y="5509331"/>
              <a:ext cx="113760" cy="2952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8CD7FA6A-76BB-DE0C-DC1A-2A5E19C078B9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867370" y="5491331"/>
                <a:ext cx="1494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C59DC249-55B6-9AC5-C7AA-6E45E0905647}"/>
                  </a:ext>
                </a:extLst>
              </p14:cNvPr>
              <p14:cNvContentPartPr/>
              <p14:nvPr/>
            </p14:nvContentPartPr>
            <p14:xfrm>
              <a:off x="7377410" y="4183451"/>
              <a:ext cx="95760" cy="2232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C59DC249-55B6-9AC5-C7AA-6E45E0905647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7359770" y="4165451"/>
                <a:ext cx="131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ACB0346-73DF-1D1A-5E9A-A2D1FE899379}"/>
                  </a:ext>
                </a:extLst>
              </p14:cNvPr>
              <p14:cNvContentPartPr/>
              <p14:nvPr/>
            </p14:nvContentPartPr>
            <p14:xfrm>
              <a:off x="7467770" y="4297571"/>
              <a:ext cx="78480" cy="3924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ACB0346-73DF-1D1A-5E9A-A2D1FE899379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450130" y="4279571"/>
                <a:ext cx="114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B7F2724C-62BC-9E7D-9949-1F050AEF2877}"/>
                  </a:ext>
                </a:extLst>
              </p14:cNvPr>
              <p14:cNvContentPartPr/>
              <p14:nvPr/>
            </p14:nvContentPartPr>
            <p14:xfrm>
              <a:off x="7607324" y="4055973"/>
              <a:ext cx="151920" cy="2484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B7F2724C-62BC-9E7D-9949-1F050AEF2877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589324" y="4037973"/>
                <a:ext cx="187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A8ADF100-A3B3-AEA9-7777-655C26DC4BA8}"/>
                  </a:ext>
                </a:extLst>
              </p14:cNvPr>
              <p14:cNvContentPartPr/>
              <p14:nvPr/>
            </p14:nvContentPartPr>
            <p14:xfrm>
              <a:off x="7749524" y="3856173"/>
              <a:ext cx="223920" cy="22212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A8ADF100-A3B3-AEA9-7777-655C26DC4BA8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7731884" y="3838173"/>
                <a:ext cx="2595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AA125C28-B497-4CFB-5F5F-F08754752C4C}"/>
                  </a:ext>
                </a:extLst>
              </p14:cNvPr>
              <p14:cNvContentPartPr/>
              <p14:nvPr/>
            </p14:nvContentPartPr>
            <p14:xfrm>
              <a:off x="7751324" y="4049133"/>
              <a:ext cx="416160" cy="24012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AA125C28-B497-4CFB-5F5F-F08754752C4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733324" y="4031493"/>
                <a:ext cx="4518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2D77245E-9530-4046-3AEE-1EF7A605CE3B}"/>
                  </a:ext>
                </a:extLst>
              </p14:cNvPr>
              <p14:cNvContentPartPr/>
              <p14:nvPr/>
            </p14:nvContentPartPr>
            <p14:xfrm>
              <a:off x="7999724" y="4246413"/>
              <a:ext cx="252000" cy="18036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2D77245E-9530-4046-3AEE-1EF7A605CE3B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7981724" y="4228413"/>
                <a:ext cx="28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72E5A94B-640C-28CF-BEA5-4441C46798EE}"/>
                  </a:ext>
                </a:extLst>
              </p14:cNvPr>
              <p14:cNvContentPartPr/>
              <p14:nvPr/>
            </p14:nvContentPartPr>
            <p14:xfrm>
              <a:off x="7415444" y="3467373"/>
              <a:ext cx="141840" cy="1296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72E5A94B-640C-28CF-BEA5-4441C46798EE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397804" y="3449733"/>
                <a:ext cx="1774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3F1E1CA7-A5E1-D6DF-C2BB-D7B41FB6CF8A}"/>
                  </a:ext>
                </a:extLst>
              </p14:cNvPr>
              <p14:cNvContentPartPr/>
              <p14:nvPr/>
            </p14:nvContentPartPr>
            <p14:xfrm>
              <a:off x="7565204" y="3259653"/>
              <a:ext cx="172800" cy="35316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3F1E1CA7-A5E1-D6DF-C2BB-D7B41FB6CF8A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547564" y="3242013"/>
                <a:ext cx="20844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B8FA033B-C5A2-319E-31E4-16F3E21A601B}"/>
              </a:ext>
            </a:extLst>
          </p:cNvPr>
          <p:cNvGrpSpPr/>
          <p:nvPr/>
        </p:nvGrpSpPr>
        <p:grpSpPr>
          <a:xfrm>
            <a:off x="7561370" y="4655373"/>
            <a:ext cx="938034" cy="272918"/>
            <a:chOff x="7561370" y="4655373"/>
            <a:chExt cx="938034" cy="27291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E8CDE41-2CDA-144C-D869-F26E45E8E517}"/>
                    </a:ext>
                  </a:extLst>
                </p14:cNvPr>
                <p14:cNvContentPartPr/>
                <p14:nvPr/>
              </p14:nvContentPartPr>
              <p14:xfrm>
                <a:off x="7561370" y="4754411"/>
                <a:ext cx="117000" cy="194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E8CDE41-2CDA-144C-D869-F26E45E8E51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543730" y="4736411"/>
                  <a:ext cx="152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2F6881D-4C98-FAC9-8462-9E6835494E5C}"/>
                    </a:ext>
                  </a:extLst>
                </p14:cNvPr>
                <p14:cNvContentPartPr/>
                <p14:nvPr/>
              </p14:nvContentPartPr>
              <p14:xfrm>
                <a:off x="7645970" y="4907411"/>
                <a:ext cx="94680" cy="208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2F6881D-4C98-FAC9-8462-9E6835494E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627970" y="4889411"/>
                  <a:ext cx="130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4EFDC53-F047-5EB9-6923-4A4CCF702E85}"/>
                    </a:ext>
                  </a:extLst>
                </p14:cNvPr>
                <p14:cNvContentPartPr/>
                <p14:nvPr/>
              </p14:nvContentPartPr>
              <p14:xfrm>
                <a:off x="7833764" y="4817373"/>
                <a:ext cx="117000" cy="266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4EFDC53-F047-5EB9-6923-4A4CCF702E8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15764" y="4799733"/>
                  <a:ext cx="152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62BE778-2FCA-F047-B271-AA8B1DECF274}"/>
                    </a:ext>
                  </a:extLst>
                </p14:cNvPr>
                <p14:cNvContentPartPr/>
                <p14:nvPr/>
              </p14:nvContentPartPr>
              <p14:xfrm>
                <a:off x="7911884" y="4711893"/>
                <a:ext cx="168120" cy="142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62BE778-2FCA-F047-B271-AA8B1DECF27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893884" y="4694253"/>
                  <a:ext cx="203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3063040-1167-203F-ADF0-79EF2840C145}"/>
                    </a:ext>
                  </a:extLst>
                </p14:cNvPr>
                <p14:cNvContentPartPr/>
                <p14:nvPr/>
              </p14:nvContentPartPr>
              <p14:xfrm>
                <a:off x="8130404" y="4655373"/>
                <a:ext cx="6120" cy="75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3063040-1167-203F-ADF0-79EF2840C14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112764" y="4637733"/>
                  <a:ext cx="41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2288187-629E-D990-1045-02FC13013B1D}"/>
                    </a:ext>
                  </a:extLst>
                </p14:cNvPr>
                <p14:cNvContentPartPr/>
                <p14:nvPr/>
              </p14:nvContentPartPr>
              <p14:xfrm>
                <a:off x="8132564" y="4665813"/>
                <a:ext cx="100800" cy="2455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2288187-629E-D990-1045-02FC13013B1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114564" y="4647813"/>
                  <a:ext cx="136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E78B910-F54F-83D1-F661-D9593C22A528}"/>
                    </a:ext>
                  </a:extLst>
                </p14:cNvPr>
                <p14:cNvContentPartPr/>
                <p14:nvPr/>
              </p14:nvContentPartPr>
              <p14:xfrm>
                <a:off x="8245964" y="4673013"/>
                <a:ext cx="253440" cy="1724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E78B910-F54F-83D1-F661-D9593C22A52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228324" y="4655373"/>
                  <a:ext cx="2890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6FDAD97-DD71-7653-0090-6E0A371387E5}"/>
              </a:ext>
            </a:extLst>
          </p:cNvPr>
          <p:cNvGrpSpPr/>
          <p:nvPr/>
        </p:nvGrpSpPr>
        <p:grpSpPr>
          <a:xfrm>
            <a:off x="8136164" y="5274213"/>
            <a:ext cx="380520" cy="310680"/>
            <a:chOff x="8136164" y="5274213"/>
            <a:chExt cx="38052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CBB99F9-A6A3-D438-6DD2-179313B89A52}"/>
                    </a:ext>
                  </a:extLst>
                </p14:cNvPr>
                <p14:cNvContentPartPr/>
                <p14:nvPr/>
              </p14:nvContentPartPr>
              <p14:xfrm>
                <a:off x="8136164" y="5422893"/>
                <a:ext cx="163800" cy="802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CBB99F9-A6A3-D438-6DD2-179313B89A5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118524" y="5405253"/>
                  <a:ext cx="199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9C5DE2A-10D7-CDED-6C65-909A4CFA7F72}"/>
                    </a:ext>
                  </a:extLst>
                </p14:cNvPr>
                <p14:cNvContentPartPr/>
                <p14:nvPr/>
              </p14:nvContentPartPr>
              <p14:xfrm>
                <a:off x="8301404" y="5274213"/>
                <a:ext cx="215280" cy="3106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9C5DE2A-10D7-CDED-6C65-909A4CFA7F7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283764" y="5256573"/>
                  <a:ext cx="25092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55A7EECB-C413-B57A-519E-CD4B7CA21040}"/>
                  </a:ext>
                </a:extLst>
              </p14:cNvPr>
              <p14:cNvContentPartPr/>
              <p14:nvPr/>
            </p14:nvContentPartPr>
            <p14:xfrm>
              <a:off x="5957444" y="1947093"/>
              <a:ext cx="3136320" cy="135396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55A7EECB-C413-B57A-519E-CD4B7CA21040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903444" y="1839453"/>
                <a:ext cx="324396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4DC70B83-D939-9C97-D6CF-C0393AA8F5DC}"/>
                  </a:ext>
                </a:extLst>
              </p14:cNvPr>
              <p14:cNvContentPartPr/>
              <p14:nvPr/>
            </p14:nvContentPartPr>
            <p14:xfrm>
              <a:off x="8459084" y="2194773"/>
              <a:ext cx="529560" cy="18108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4DC70B83-D939-9C97-D6CF-C0393AA8F5DC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8405084" y="2087133"/>
                <a:ext cx="6372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6B361385-BFBC-5ED6-ADA9-9A722A9C0AE2}"/>
                  </a:ext>
                </a:extLst>
              </p14:cNvPr>
              <p14:cNvContentPartPr/>
              <p14:nvPr/>
            </p14:nvContentPartPr>
            <p14:xfrm>
              <a:off x="6384044" y="3293853"/>
              <a:ext cx="3716280" cy="141732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6B361385-BFBC-5ED6-ADA9-9A722A9C0AE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330044" y="3185853"/>
                <a:ext cx="3823920" cy="16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2B6F35EC-9187-2D98-5D1B-FD68A805B4C7}"/>
                  </a:ext>
                </a:extLst>
              </p14:cNvPr>
              <p14:cNvContentPartPr/>
              <p14:nvPr/>
            </p14:nvContentPartPr>
            <p14:xfrm>
              <a:off x="6468284" y="3126813"/>
              <a:ext cx="4131000" cy="229104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2B6F35EC-9187-2D98-5D1B-FD68A805B4C7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6414644" y="3019173"/>
                <a:ext cx="423864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AEA4FF28-EC88-AD72-D517-BF50EE4345DB}"/>
                  </a:ext>
                </a:extLst>
              </p14:cNvPr>
              <p14:cNvContentPartPr/>
              <p14:nvPr/>
            </p14:nvContentPartPr>
            <p14:xfrm>
              <a:off x="6073364" y="1474773"/>
              <a:ext cx="4759200" cy="178344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AEA4FF28-EC88-AD72-D517-BF50EE4345DB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019724" y="1367133"/>
                <a:ext cx="4866840" cy="19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0E707D0-9E4C-C207-0FE6-1A08D16E722F}"/>
              </a:ext>
            </a:extLst>
          </p:cNvPr>
          <p:cNvGrpSpPr/>
          <p:nvPr/>
        </p:nvGrpSpPr>
        <p:grpSpPr>
          <a:xfrm>
            <a:off x="7739444" y="1834773"/>
            <a:ext cx="2469960" cy="992160"/>
            <a:chOff x="7739444" y="1834773"/>
            <a:chExt cx="2469960" cy="9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89FCDB3-EC04-9BB1-2AEB-CF90D0D1E858}"/>
                    </a:ext>
                  </a:extLst>
                </p14:cNvPr>
                <p14:cNvContentPartPr/>
                <p14:nvPr/>
              </p14:nvContentPartPr>
              <p14:xfrm>
                <a:off x="7739444" y="2381613"/>
                <a:ext cx="272880" cy="4453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89FCDB3-EC04-9BB1-2AEB-CF90D0D1E85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721804" y="2363973"/>
                  <a:ext cx="3085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C25CF06-30AE-4B6F-EA3D-9A3102C5BB6D}"/>
                    </a:ext>
                  </a:extLst>
                </p14:cNvPr>
                <p14:cNvContentPartPr/>
                <p14:nvPr/>
              </p14:nvContentPartPr>
              <p14:xfrm>
                <a:off x="7850684" y="2598333"/>
                <a:ext cx="100440" cy="702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C25CF06-30AE-4B6F-EA3D-9A3102C5BB6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832684" y="2580333"/>
                  <a:ext cx="136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EFA1011-3A79-902E-4413-E972C7E0DF56}"/>
                    </a:ext>
                  </a:extLst>
                </p14:cNvPr>
                <p14:cNvContentPartPr/>
                <p14:nvPr/>
              </p14:nvContentPartPr>
              <p14:xfrm>
                <a:off x="7938884" y="2344533"/>
                <a:ext cx="289800" cy="3369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EFA1011-3A79-902E-4413-E972C7E0DF5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921244" y="2326893"/>
                  <a:ext cx="325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E6DE719-744C-9D73-105E-625931C06E36}"/>
                    </a:ext>
                  </a:extLst>
                </p14:cNvPr>
                <p14:cNvContentPartPr/>
                <p14:nvPr/>
              </p14:nvContentPartPr>
              <p14:xfrm>
                <a:off x="8266844" y="2429853"/>
                <a:ext cx="120240" cy="1803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E6DE719-744C-9D73-105E-625931C06E3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248844" y="2411853"/>
                  <a:ext cx="155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5142D1B-3321-384B-7537-A442C50B6AB0}"/>
                    </a:ext>
                  </a:extLst>
                </p14:cNvPr>
                <p14:cNvContentPartPr/>
                <p14:nvPr/>
              </p14:nvContentPartPr>
              <p14:xfrm>
                <a:off x="8490764" y="2417613"/>
                <a:ext cx="70200" cy="1069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5142D1B-3321-384B-7537-A442C50B6AB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473124" y="2399613"/>
                  <a:ext cx="105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DEE4230-2587-5066-79C0-E5093C646871}"/>
                    </a:ext>
                  </a:extLst>
                </p14:cNvPr>
                <p14:cNvContentPartPr/>
                <p14:nvPr/>
              </p14:nvContentPartPr>
              <p14:xfrm>
                <a:off x="8510564" y="2146533"/>
                <a:ext cx="194040" cy="2984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DEE4230-2587-5066-79C0-E5093C64687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492924" y="2128893"/>
                  <a:ext cx="229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7FF8B6B-E5D8-A548-DE9F-F1AAABD2B6F1}"/>
                    </a:ext>
                  </a:extLst>
                </p14:cNvPr>
                <p14:cNvContentPartPr/>
                <p14:nvPr/>
              </p14:nvContentPartPr>
              <p14:xfrm>
                <a:off x="8752124" y="2301333"/>
                <a:ext cx="63720" cy="1425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7FF8B6B-E5D8-A548-DE9F-F1AAABD2B6F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734124" y="2283693"/>
                  <a:ext cx="99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2A5F1A1-895D-55EA-341B-1BECCF4C2C0A}"/>
                    </a:ext>
                  </a:extLst>
                </p14:cNvPr>
                <p14:cNvContentPartPr/>
                <p14:nvPr/>
              </p14:nvContentPartPr>
              <p14:xfrm>
                <a:off x="8777324" y="2090373"/>
                <a:ext cx="205560" cy="2642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2A5F1A1-895D-55EA-341B-1BECCF4C2C0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759324" y="2072733"/>
                  <a:ext cx="241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7D791E5-A84E-C92A-D412-CD99F7C848AE}"/>
                    </a:ext>
                  </a:extLst>
                </p14:cNvPr>
                <p14:cNvContentPartPr/>
                <p14:nvPr/>
              </p14:nvContentPartPr>
              <p14:xfrm>
                <a:off x="8823044" y="2163813"/>
                <a:ext cx="435960" cy="1598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7D791E5-A84E-C92A-D412-CD99F7C848A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805044" y="2146173"/>
                  <a:ext cx="471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3042819-3FE8-CC35-E015-2155B25124DB}"/>
                    </a:ext>
                  </a:extLst>
                </p14:cNvPr>
                <p14:cNvContentPartPr/>
                <p14:nvPr/>
              </p14:nvContentPartPr>
              <p14:xfrm>
                <a:off x="9355844" y="1947813"/>
                <a:ext cx="155880" cy="3016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3042819-3FE8-CC35-E015-2155B25124D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338204" y="1929813"/>
                  <a:ext cx="1915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FEDA5EC-3E3E-EA80-F98D-944FBE217CC9}"/>
                    </a:ext>
                  </a:extLst>
                </p14:cNvPr>
                <p14:cNvContentPartPr/>
                <p14:nvPr/>
              </p14:nvContentPartPr>
              <p14:xfrm>
                <a:off x="9350084" y="1931253"/>
                <a:ext cx="456480" cy="2606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FEDA5EC-3E3E-EA80-F98D-944FBE217CC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332444" y="1913613"/>
                  <a:ext cx="492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1362971-B111-91F3-3F10-990698A05A53}"/>
                    </a:ext>
                  </a:extLst>
                </p14:cNvPr>
                <p14:cNvContentPartPr/>
                <p14:nvPr/>
              </p14:nvContentPartPr>
              <p14:xfrm>
                <a:off x="9815924" y="1965813"/>
                <a:ext cx="234720" cy="1573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1362971-B111-91F3-3F10-990698A05A5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797924" y="1948173"/>
                  <a:ext cx="270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1F844FA-7E49-C082-D297-89D030531D16}"/>
                    </a:ext>
                  </a:extLst>
                </p14:cNvPr>
                <p14:cNvContentPartPr/>
                <p14:nvPr/>
              </p14:nvContentPartPr>
              <p14:xfrm>
                <a:off x="10069724" y="1834773"/>
                <a:ext cx="13680" cy="2372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1F844FA-7E49-C082-D297-89D030531D1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051724" y="1817133"/>
                  <a:ext cx="49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030F9DE-4F2E-6882-2DD6-F069E2D654EE}"/>
                    </a:ext>
                  </a:extLst>
                </p14:cNvPr>
                <p14:cNvContentPartPr/>
                <p14:nvPr/>
              </p14:nvContentPartPr>
              <p14:xfrm>
                <a:off x="9973604" y="1890933"/>
                <a:ext cx="235800" cy="1364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030F9DE-4F2E-6882-2DD6-F069E2D654E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955604" y="1873293"/>
                  <a:ext cx="2714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B8C5FAAD-2694-D2F0-C578-BD1048D967BA}"/>
              </a:ext>
            </a:extLst>
          </p:cNvPr>
          <p:cNvGrpSpPr/>
          <p:nvPr/>
        </p:nvGrpSpPr>
        <p:grpSpPr>
          <a:xfrm>
            <a:off x="8497244" y="3288453"/>
            <a:ext cx="1700640" cy="1381680"/>
            <a:chOff x="8497244" y="3288453"/>
            <a:chExt cx="1700640" cy="13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36F0EEC-B841-7126-DC4D-12FF36021D8A}"/>
                    </a:ext>
                  </a:extLst>
                </p14:cNvPr>
                <p14:cNvContentPartPr/>
                <p14:nvPr/>
              </p14:nvContentPartPr>
              <p14:xfrm>
                <a:off x="8497244" y="3761493"/>
                <a:ext cx="417240" cy="4845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36F0EEC-B841-7126-DC4D-12FF36021D8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79604" y="3743493"/>
                  <a:ext cx="4528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953B56E-8182-CB41-5AAD-F7BDA519E8EB}"/>
                    </a:ext>
                  </a:extLst>
                </p14:cNvPr>
                <p14:cNvContentPartPr/>
                <p14:nvPr/>
              </p14:nvContentPartPr>
              <p14:xfrm>
                <a:off x="8694524" y="3995853"/>
                <a:ext cx="111240" cy="514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953B56E-8182-CB41-5AAD-F7BDA519E8E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676884" y="3978213"/>
                  <a:ext cx="146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C8E2B12-0CE2-9B13-7CA8-80A18C6EC381}"/>
                    </a:ext>
                  </a:extLst>
                </p14:cNvPr>
                <p14:cNvContentPartPr/>
                <p14:nvPr/>
              </p14:nvContentPartPr>
              <p14:xfrm>
                <a:off x="8654564" y="3721893"/>
                <a:ext cx="423720" cy="2642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C8E2B12-0CE2-9B13-7CA8-80A18C6EC38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36924" y="3703893"/>
                  <a:ext cx="459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F67CE5-D166-B77B-1C11-A2F524646BD3}"/>
                    </a:ext>
                  </a:extLst>
                </p14:cNvPr>
                <p14:cNvContentPartPr/>
                <p14:nvPr/>
              </p14:nvContentPartPr>
              <p14:xfrm>
                <a:off x="9140924" y="3724773"/>
                <a:ext cx="146160" cy="1645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F67CE5-D166-B77B-1C11-A2F524646BD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123284" y="3707133"/>
                  <a:ext cx="181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03BB010-9E3A-558F-33CF-738AE5A04DA4}"/>
                    </a:ext>
                  </a:extLst>
                </p14:cNvPr>
                <p14:cNvContentPartPr/>
                <p14:nvPr/>
              </p14:nvContentPartPr>
              <p14:xfrm>
                <a:off x="9338564" y="3680493"/>
                <a:ext cx="141480" cy="1184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03BB010-9E3A-558F-33CF-738AE5A04DA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320564" y="3662493"/>
                  <a:ext cx="177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47C84A8-D287-73BA-C3B6-AFFD85719760}"/>
                    </a:ext>
                  </a:extLst>
                </p14:cNvPr>
                <p14:cNvContentPartPr/>
                <p14:nvPr/>
              </p14:nvContentPartPr>
              <p14:xfrm>
                <a:off x="9318044" y="3445413"/>
                <a:ext cx="300960" cy="2743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47C84A8-D287-73BA-C3B6-AFFD8571976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00044" y="3427773"/>
                  <a:ext cx="3366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3824D30-586D-7F93-3537-43870FCFB142}"/>
                    </a:ext>
                  </a:extLst>
                </p14:cNvPr>
                <p14:cNvContentPartPr/>
                <p14:nvPr/>
              </p14:nvContentPartPr>
              <p14:xfrm>
                <a:off x="9348284" y="3714693"/>
                <a:ext cx="55800" cy="262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3824D30-586D-7F93-3537-43870FCFB14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330284" y="3696693"/>
                  <a:ext cx="91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CF19483-EB32-3D36-A588-A4DCAAC01B33}"/>
                    </a:ext>
                  </a:extLst>
                </p14:cNvPr>
                <p14:cNvContentPartPr/>
                <p14:nvPr/>
              </p14:nvContentPartPr>
              <p14:xfrm>
                <a:off x="9578684" y="3482853"/>
                <a:ext cx="132840" cy="2026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CF19483-EB32-3D36-A588-A4DCAAC01B3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560684" y="3465213"/>
                  <a:ext cx="16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88738BC-3C7C-9BBA-6541-3A4610541482}"/>
                    </a:ext>
                  </a:extLst>
                </p14:cNvPr>
                <p14:cNvContentPartPr/>
                <p14:nvPr/>
              </p14:nvContentPartPr>
              <p14:xfrm>
                <a:off x="9575084" y="3288453"/>
                <a:ext cx="243360" cy="2880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88738BC-3C7C-9BBA-6541-3A461054148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557084" y="3270813"/>
                  <a:ext cx="279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C505AE1-F270-4036-0692-72970B0B3C13}"/>
                    </a:ext>
                  </a:extLst>
                </p14:cNvPr>
                <p14:cNvContentPartPr/>
                <p14:nvPr/>
              </p14:nvContentPartPr>
              <p14:xfrm>
                <a:off x="9640964" y="3370893"/>
                <a:ext cx="411840" cy="1404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C505AE1-F270-4036-0692-72970B0B3C1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622964" y="3353253"/>
                  <a:ext cx="447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2659F41-ADE5-C995-A4BF-EA9164144BBD}"/>
                    </a:ext>
                  </a:extLst>
                </p14:cNvPr>
                <p14:cNvContentPartPr/>
                <p14:nvPr/>
              </p14:nvContentPartPr>
              <p14:xfrm>
                <a:off x="9055244" y="4285653"/>
                <a:ext cx="293760" cy="3844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2659F41-ADE5-C995-A4BF-EA9164144BB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037604" y="4268013"/>
                  <a:ext cx="329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74A825B-6060-375E-01E7-D4B6DB9820FD}"/>
                    </a:ext>
                  </a:extLst>
                </p14:cNvPr>
                <p14:cNvContentPartPr/>
                <p14:nvPr/>
              </p14:nvContentPartPr>
              <p14:xfrm>
                <a:off x="9053084" y="4202853"/>
                <a:ext cx="625320" cy="3236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74A825B-6060-375E-01E7-D4B6DB9820F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035084" y="4185213"/>
                  <a:ext cx="660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A59086B-026C-F9A1-34AD-43CAA975B39E}"/>
                    </a:ext>
                  </a:extLst>
                </p14:cNvPr>
                <p14:cNvContentPartPr/>
                <p14:nvPr/>
              </p14:nvContentPartPr>
              <p14:xfrm>
                <a:off x="9693524" y="4352253"/>
                <a:ext cx="100440" cy="979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A59086B-026C-F9A1-34AD-43CAA975B39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675524" y="4334253"/>
                  <a:ext cx="136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F5123F8-FC93-E903-0465-0CFB019B8760}"/>
                    </a:ext>
                  </a:extLst>
                </p14:cNvPr>
                <p14:cNvContentPartPr/>
                <p14:nvPr/>
              </p14:nvContentPartPr>
              <p14:xfrm>
                <a:off x="9539804" y="4222293"/>
                <a:ext cx="136440" cy="313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F5123F8-FC93-E903-0465-0CFB019B876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522164" y="4204653"/>
                  <a:ext cx="172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CAFE785-789D-DA6F-B401-F0F5BBAB0DBA}"/>
                    </a:ext>
                  </a:extLst>
                </p14:cNvPr>
                <p14:cNvContentPartPr/>
                <p14:nvPr/>
              </p14:nvContentPartPr>
              <p14:xfrm>
                <a:off x="9829604" y="4190973"/>
                <a:ext cx="236520" cy="1512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CAFE785-789D-DA6F-B401-F0F5BBAB0DB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811964" y="4173333"/>
                  <a:ext cx="272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537A2E2-B549-6AED-948A-D4A2BDFC09E8}"/>
                    </a:ext>
                  </a:extLst>
                </p14:cNvPr>
                <p14:cNvContentPartPr/>
                <p14:nvPr/>
              </p14:nvContentPartPr>
              <p14:xfrm>
                <a:off x="9994844" y="3974253"/>
                <a:ext cx="203040" cy="2912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537A2E2-B549-6AED-948A-D4A2BDFC09E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976844" y="3956253"/>
                  <a:ext cx="238680" cy="32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10623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301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4</cp:revision>
  <dcterms:created xsi:type="dcterms:W3CDTF">2022-12-28T03:08:26Z</dcterms:created>
  <dcterms:modified xsi:type="dcterms:W3CDTF">2023-01-20T03:08:20Z</dcterms:modified>
</cp:coreProperties>
</file>